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81" r:id="rId3"/>
    <p:sldId id="282" r:id="rId4"/>
    <p:sldId id="283" r:id="rId5"/>
    <p:sldId id="284" r:id="rId6"/>
    <p:sldId id="285" r:id="rId7"/>
    <p:sldId id="296" r:id="rId8"/>
    <p:sldId id="297" r:id="rId9"/>
    <p:sldId id="298" r:id="rId10"/>
    <p:sldId id="299" r:id="rId11"/>
    <p:sldId id="300" r:id="rId12"/>
    <p:sldId id="269" r:id="rId13"/>
    <p:sldId id="280" r:id="rId14"/>
    <p:sldId id="270" r:id="rId15"/>
    <p:sldId id="293" r:id="rId16"/>
    <p:sldId id="301" r:id="rId17"/>
    <p:sldId id="294" r:id="rId18"/>
    <p:sldId id="295" r:id="rId19"/>
    <p:sldId id="272" r:id="rId20"/>
    <p:sldId id="273" r:id="rId21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44"/>
    <p:restoredTop sz="94695"/>
  </p:normalViewPr>
  <p:slideViewPr>
    <p:cSldViewPr snapToGrid="0">
      <p:cViewPr varScale="1">
        <p:scale>
          <a:sx n="90" d="100"/>
          <a:sy n="90" d="100"/>
        </p:scale>
        <p:origin x="16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Relationship Id="rId30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eva Dulinskaite" userId="7bdd37f0-d073-497c-a24c-53d71d1ec2ca" providerId="ADAL" clId="{475B7E51-7C49-4442-A35E-B4E6ABA39B98}"/>
    <pc:docChg chg="undo custSel modSld">
      <pc:chgData name="Ieva Dulinskaite" userId="7bdd37f0-d073-497c-a24c-53d71d1ec2ca" providerId="ADAL" clId="{475B7E51-7C49-4442-A35E-B4E6ABA39B98}" dt="2024-12-13T12:08:41.593" v="20" actId="22"/>
      <pc:docMkLst>
        <pc:docMk/>
      </pc:docMkLst>
      <pc:sldChg chg="modSp mod">
        <pc:chgData name="Ieva Dulinskaite" userId="7bdd37f0-d073-497c-a24c-53d71d1ec2ca" providerId="ADAL" clId="{475B7E51-7C49-4442-A35E-B4E6ABA39B98}" dt="2024-12-13T10:04:40.364" v="1" actId="207"/>
        <pc:sldMkLst>
          <pc:docMk/>
          <pc:sldMk cId="0" sldId="256"/>
        </pc:sldMkLst>
        <pc:spChg chg="mod">
          <ac:chgData name="Ieva Dulinskaite" userId="7bdd37f0-d073-497c-a24c-53d71d1ec2ca" providerId="ADAL" clId="{475B7E51-7C49-4442-A35E-B4E6ABA39B98}" dt="2024-12-13T10:04:28.932" v="0" actId="1076"/>
          <ac:spMkLst>
            <pc:docMk/>
            <pc:sldMk cId="0" sldId="256"/>
            <ac:spMk id="738" creationId="{00000000-0000-0000-0000-000000000000}"/>
          </ac:spMkLst>
        </pc:spChg>
        <pc:spChg chg="mod">
          <ac:chgData name="Ieva Dulinskaite" userId="7bdd37f0-d073-497c-a24c-53d71d1ec2ca" providerId="ADAL" clId="{475B7E51-7C49-4442-A35E-B4E6ABA39B98}" dt="2024-12-13T10:04:40.364" v="1" actId="207"/>
          <ac:spMkLst>
            <pc:docMk/>
            <pc:sldMk cId="0" sldId="256"/>
            <ac:spMk id="739" creationId="{00000000-0000-0000-0000-000000000000}"/>
          </ac:spMkLst>
        </pc:spChg>
      </pc:sldChg>
      <pc:sldChg chg="modSp mod">
        <pc:chgData name="Ieva Dulinskaite" userId="7bdd37f0-d073-497c-a24c-53d71d1ec2ca" providerId="ADAL" clId="{475B7E51-7C49-4442-A35E-B4E6ABA39B98}" dt="2024-12-13T10:08:04.626" v="18" actId="207"/>
        <pc:sldMkLst>
          <pc:docMk/>
          <pc:sldMk cId="0" sldId="272"/>
        </pc:sldMkLst>
        <pc:spChg chg="mod">
          <ac:chgData name="Ieva Dulinskaite" userId="7bdd37f0-d073-497c-a24c-53d71d1ec2ca" providerId="ADAL" clId="{475B7E51-7C49-4442-A35E-B4E6ABA39B98}" dt="2024-12-13T10:08:04.626" v="18" actId="207"/>
          <ac:spMkLst>
            <pc:docMk/>
            <pc:sldMk cId="0" sldId="272"/>
            <ac:spMk id="840" creationId="{00000000-0000-0000-0000-000000000000}"/>
          </ac:spMkLst>
        </pc:spChg>
      </pc:sldChg>
      <pc:sldChg chg="addSp delSp mod">
        <pc:chgData name="Ieva Dulinskaite" userId="7bdd37f0-d073-497c-a24c-53d71d1ec2ca" providerId="ADAL" clId="{475B7E51-7C49-4442-A35E-B4E6ABA39B98}" dt="2024-12-13T12:08:41.593" v="20" actId="22"/>
        <pc:sldMkLst>
          <pc:docMk/>
          <pc:sldMk cId="1383828880" sldId="280"/>
        </pc:sldMkLst>
        <pc:picChg chg="add">
          <ac:chgData name="Ieva Dulinskaite" userId="7bdd37f0-d073-497c-a24c-53d71d1ec2ca" providerId="ADAL" clId="{475B7E51-7C49-4442-A35E-B4E6ABA39B98}" dt="2024-12-13T12:08:41.593" v="20" actId="22"/>
          <ac:picMkLst>
            <pc:docMk/>
            <pc:sldMk cId="1383828880" sldId="280"/>
            <ac:picMk id="3" creationId="{08E3AE64-C8E6-A1B3-90D7-3AE5C2A03F42}"/>
          </ac:picMkLst>
        </pc:picChg>
        <pc:picChg chg="del">
          <ac:chgData name="Ieva Dulinskaite" userId="7bdd37f0-d073-497c-a24c-53d71d1ec2ca" providerId="ADAL" clId="{475B7E51-7C49-4442-A35E-B4E6ABA39B98}" dt="2024-12-13T12:08:39.150" v="19" actId="478"/>
          <ac:picMkLst>
            <pc:docMk/>
            <pc:sldMk cId="1383828880" sldId="280"/>
            <ac:picMk id="17" creationId="{3BE82BC1-4DA5-DAD7-A285-9E9BB8591949}"/>
          </ac:picMkLst>
        </pc:picChg>
      </pc:sldChg>
      <pc:sldChg chg="modSp mod">
        <pc:chgData name="Ieva Dulinskaite" userId="7bdd37f0-d073-497c-a24c-53d71d1ec2ca" providerId="ADAL" clId="{475B7E51-7C49-4442-A35E-B4E6ABA39B98}" dt="2024-12-13T10:06:01.238" v="12" actId="20577"/>
        <pc:sldMkLst>
          <pc:docMk/>
          <pc:sldMk cId="1868749891" sldId="281"/>
        </pc:sldMkLst>
        <pc:spChg chg="mod">
          <ac:chgData name="Ieva Dulinskaite" userId="7bdd37f0-d073-497c-a24c-53d71d1ec2ca" providerId="ADAL" clId="{475B7E51-7C49-4442-A35E-B4E6ABA39B98}" dt="2024-12-13T10:05:28.081" v="7" actId="1076"/>
          <ac:spMkLst>
            <pc:docMk/>
            <pc:sldMk cId="1868749891" sldId="281"/>
            <ac:spMk id="5" creationId="{F5A08579-00AE-F184-C95C-3BEE6A8EF31F}"/>
          </ac:spMkLst>
        </pc:spChg>
        <pc:spChg chg="mod">
          <ac:chgData name="Ieva Dulinskaite" userId="7bdd37f0-d073-497c-a24c-53d71d1ec2ca" providerId="ADAL" clId="{475B7E51-7C49-4442-A35E-B4E6ABA39B98}" dt="2024-12-13T10:05:35.842" v="8" actId="1076"/>
          <ac:spMkLst>
            <pc:docMk/>
            <pc:sldMk cId="1868749891" sldId="281"/>
            <ac:spMk id="7" creationId="{1E1C532D-7FC1-46EB-C79E-C27D97DA2D5A}"/>
          </ac:spMkLst>
        </pc:spChg>
        <pc:spChg chg="mod">
          <ac:chgData name="Ieva Dulinskaite" userId="7bdd37f0-d073-497c-a24c-53d71d1ec2ca" providerId="ADAL" clId="{475B7E51-7C49-4442-A35E-B4E6ABA39B98}" dt="2024-12-13T10:05:55.174" v="11" actId="255"/>
          <ac:spMkLst>
            <pc:docMk/>
            <pc:sldMk cId="1868749891" sldId="281"/>
            <ac:spMk id="9" creationId="{D5096840-6614-AAB4-AD80-425882C3F223}"/>
          </ac:spMkLst>
        </pc:spChg>
        <pc:spChg chg="mod">
          <ac:chgData name="Ieva Dulinskaite" userId="7bdd37f0-d073-497c-a24c-53d71d1ec2ca" providerId="ADAL" clId="{475B7E51-7C49-4442-A35E-B4E6ABA39B98}" dt="2024-12-13T10:06:01.238" v="12" actId="20577"/>
          <ac:spMkLst>
            <pc:docMk/>
            <pc:sldMk cId="1868749891" sldId="281"/>
            <ac:spMk id="10" creationId="{21CD0EA5-FD64-422C-D992-7EFB0A5CF5DC}"/>
          </ac:spMkLst>
        </pc:spChg>
        <pc:picChg chg="mod">
          <ac:chgData name="Ieva Dulinskaite" userId="7bdd37f0-d073-497c-a24c-53d71d1ec2ca" providerId="ADAL" clId="{475B7E51-7C49-4442-A35E-B4E6ABA39B98}" dt="2024-12-13T10:05:16.526" v="3" actId="1076"/>
          <ac:picMkLst>
            <pc:docMk/>
            <pc:sldMk cId="1868749891" sldId="281"/>
            <ac:picMk id="8" creationId="{6360E894-8256-7738-27F2-BDC3E99AA977}"/>
          </ac:picMkLst>
        </pc:picChg>
      </pc:sldChg>
      <pc:sldChg chg="modSp mod">
        <pc:chgData name="Ieva Dulinskaite" userId="7bdd37f0-d073-497c-a24c-53d71d1ec2ca" providerId="ADAL" clId="{475B7E51-7C49-4442-A35E-B4E6ABA39B98}" dt="2024-12-13T10:06:24.897" v="13" actId="20577"/>
        <pc:sldMkLst>
          <pc:docMk/>
          <pc:sldMk cId="3441441599" sldId="283"/>
        </pc:sldMkLst>
        <pc:spChg chg="mod">
          <ac:chgData name="Ieva Dulinskaite" userId="7bdd37f0-d073-497c-a24c-53d71d1ec2ca" providerId="ADAL" clId="{475B7E51-7C49-4442-A35E-B4E6ABA39B98}" dt="2024-12-13T10:06:24.897" v="13" actId="20577"/>
          <ac:spMkLst>
            <pc:docMk/>
            <pc:sldMk cId="3441441599" sldId="283"/>
            <ac:spMk id="10" creationId="{E7734A63-099B-C57D-5565-7D18ECFF8296}"/>
          </ac:spMkLst>
        </pc:spChg>
      </pc:sldChg>
      <pc:sldChg chg="modSp mod">
        <pc:chgData name="Ieva Dulinskaite" userId="7bdd37f0-d073-497c-a24c-53d71d1ec2ca" providerId="ADAL" clId="{475B7E51-7C49-4442-A35E-B4E6ABA39B98}" dt="2024-12-13T10:06:37.523" v="15" actId="20577"/>
        <pc:sldMkLst>
          <pc:docMk/>
          <pc:sldMk cId="4086415953" sldId="284"/>
        </pc:sldMkLst>
        <pc:spChg chg="mod">
          <ac:chgData name="Ieva Dulinskaite" userId="7bdd37f0-d073-497c-a24c-53d71d1ec2ca" providerId="ADAL" clId="{475B7E51-7C49-4442-A35E-B4E6ABA39B98}" dt="2024-12-13T10:06:37.523" v="15" actId="20577"/>
          <ac:spMkLst>
            <pc:docMk/>
            <pc:sldMk cId="4086415953" sldId="284"/>
            <ac:spMk id="10" creationId="{0C33A91D-B9EA-E595-7BB7-B607ABA3B713}"/>
          </ac:spMkLst>
        </pc:spChg>
      </pc:sldChg>
      <pc:sldChg chg="modSp mod">
        <pc:chgData name="Ieva Dulinskaite" userId="7bdd37f0-d073-497c-a24c-53d71d1ec2ca" providerId="ADAL" clId="{475B7E51-7C49-4442-A35E-B4E6ABA39B98}" dt="2024-12-13T10:07:30.031" v="17" actId="1076"/>
        <pc:sldMkLst>
          <pc:docMk/>
          <pc:sldMk cId="1976068580" sldId="299"/>
        </pc:sldMkLst>
        <pc:spChg chg="mod">
          <ac:chgData name="Ieva Dulinskaite" userId="7bdd37f0-d073-497c-a24c-53d71d1ec2ca" providerId="ADAL" clId="{475B7E51-7C49-4442-A35E-B4E6ABA39B98}" dt="2024-12-13T10:07:30.031" v="17" actId="1076"/>
          <ac:spMkLst>
            <pc:docMk/>
            <pc:sldMk cId="1976068580" sldId="299"/>
            <ac:spMk id="2" creationId="{655F1C8B-5261-2756-B499-789B57107C4F}"/>
          </ac:spMkLst>
        </pc:spChg>
      </pc:sldChg>
      <pc:sldChg chg="modSp mod">
        <pc:chgData name="Ieva Dulinskaite" userId="7bdd37f0-d073-497c-a24c-53d71d1ec2ca" providerId="ADAL" clId="{475B7E51-7C49-4442-A35E-B4E6ABA39B98}" dt="2024-12-13T10:07:20.959" v="16" actId="1076"/>
        <pc:sldMkLst>
          <pc:docMk/>
          <pc:sldMk cId="248241486" sldId="300"/>
        </pc:sldMkLst>
        <pc:spChg chg="mod">
          <ac:chgData name="Ieva Dulinskaite" userId="7bdd37f0-d073-497c-a24c-53d71d1ec2ca" providerId="ADAL" clId="{475B7E51-7C49-4442-A35E-B4E6ABA39B98}" dt="2024-12-13T10:07:20.959" v="16" actId="1076"/>
          <ac:spMkLst>
            <pc:docMk/>
            <pc:sldMk cId="248241486" sldId="300"/>
            <ac:spMk id="3" creationId="{03BCD924-D93D-FC4B-58D1-51827E37722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Shape 7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35" name="Shape 7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20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1" name="Segnaposto testo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30" name="Segnaposto immagine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3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izio cap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 princip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istitution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4215" y="230840"/>
            <a:ext cx="1361582" cy="459963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63467">
            <a:off x="10888187" y="-243321"/>
            <a:ext cx="1687034" cy="912512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Immagine 13" descr="Immagin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901700" y="984250"/>
            <a:ext cx="10723035" cy="465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Immagine 7" descr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8800" y="-177799"/>
            <a:ext cx="1473200" cy="779356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Immagine 15" descr="Immagin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94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32875" y="6211582"/>
            <a:ext cx="1278918" cy="382669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5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4948928"/>
            <a:ext cx="1471243" cy="19090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20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Rectangle 6"/>
          <p:cNvSpPr txBox="1"/>
          <p:nvPr/>
        </p:nvSpPr>
        <p:spPr>
          <a:xfrm>
            <a:off x="6022937" y="3244333"/>
            <a:ext cx="16765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-webkit-standard"/>
                <a:ea typeface="-webkit-standard"/>
                <a:cs typeface="-webkit-standard"/>
                <a:sym typeface="-webkit-standard"/>
              </a:defRPr>
            </a:lvl1pPr>
          </a:lstStyle>
          <a:p>
            <a:r>
              <a:t> </a:t>
            </a:r>
          </a:p>
        </p:txBody>
      </p:sp>
      <p:sp>
        <p:nvSpPr>
          <p:cNvPr id="214" name="Rectangle 7"/>
          <p:cNvSpPr txBox="1"/>
          <p:nvPr/>
        </p:nvSpPr>
        <p:spPr>
          <a:xfrm>
            <a:off x="6022937" y="3244333"/>
            <a:ext cx="16765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-webkit-standard"/>
                <a:ea typeface="-webkit-standard"/>
                <a:cs typeface="-webkit-standard"/>
                <a:sym typeface="-webkit-standard"/>
              </a:defRPr>
            </a:lvl1pPr>
          </a:lstStyle>
          <a:p>
            <a:r>
              <a:t> </a:t>
            </a:r>
          </a:p>
        </p:txBody>
      </p:sp>
      <p:pic>
        <p:nvPicPr>
          <p:cNvPr id="215" name="Picture 2" descr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1278"/>
            <a:ext cx="12192000" cy="68692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816" y="1665226"/>
            <a:ext cx="4114802" cy="1911929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Rectangle 6"/>
          <p:cNvSpPr txBox="1"/>
          <p:nvPr/>
        </p:nvSpPr>
        <p:spPr>
          <a:xfrm>
            <a:off x="6022937" y="3244333"/>
            <a:ext cx="16765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-webkit-standard"/>
                <a:ea typeface="-webkit-standard"/>
                <a:cs typeface="-webkit-standard"/>
                <a:sym typeface="-webkit-standard"/>
              </a:defRPr>
            </a:lvl1pPr>
          </a:lstStyle>
          <a:p>
            <a:r>
              <a:t> </a:t>
            </a:r>
          </a:p>
        </p:txBody>
      </p:sp>
      <p:sp>
        <p:nvSpPr>
          <p:cNvPr id="225" name="Rectangle 7"/>
          <p:cNvSpPr txBox="1"/>
          <p:nvPr/>
        </p:nvSpPr>
        <p:spPr>
          <a:xfrm>
            <a:off x="6022937" y="3244333"/>
            <a:ext cx="16765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-webkit-standard"/>
                <a:ea typeface="-webkit-standard"/>
                <a:cs typeface="-webkit-standard"/>
                <a:sym typeface="-webkit-standard"/>
              </a:defRPr>
            </a:lvl1pPr>
          </a:lstStyle>
          <a:p>
            <a:r>
              <a:t> </a:t>
            </a:r>
          </a:p>
        </p:txBody>
      </p:sp>
      <p:pic>
        <p:nvPicPr>
          <p:cNvPr id="226" name="Picture 2" descr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1278"/>
            <a:ext cx="12192000" cy="68692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816" y="1665226"/>
            <a:ext cx="4114802" cy="1911929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22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0" y="0"/>
            <a:ext cx="1271" cy="1271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  <a:lvl2pPr>
              <a:defRPr>
                <a:latin typeface="+mj-lt"/>
                <a:ea typeface="+mj-ea"/>
                <a:cs typeface="+mj-cs"/>
                <a:sym typeface="Calibri"/>
              </a:defRPr>
            </a:lvl2pPr>
            <a:lvl3pPr>
              <a:defRPr>
                <a:latin typeface="+mj-lt"/>
                <a:ea typeface="+mj-ea"/>
                <a:cs typeface="+mj-cs"/>
                <a:sym typeface="Calibri"/>
              </a:defRPr>
            </a:lvl3pPr>
            <a:lvl4pPr>
              <a:defRPr>
                <a:latin typeface="+mj-lt"/>
                <a:ea typeface="+mj-ea"/>
                <a:cs typeface="+mj-cs"/>
                <a:sym typeface="Calibri"/>
              </a:defRPr>
            </a:lvl4pPr>
            <a:lvl5pPr>
              <a:defRPr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Rectangle 6"/>
          <p:cNvSpPr txBox="1"/>
          <p:nvPr/>
        </p:nvSpPr>
        <p:spPr>
          <a:xfrm>
            <a:off x="6022937" y="3244333"/>
            <a:ext cx="16765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-webkit-standard"/>
                <a:ea typeface="-webkit-standard"/>
                <a:cs typeface="-webkit-standard"/>
                <a:sym typeface="-webkit-standard"/>
              </a:defRPr>
            </a:lvl1pPr>
          </a:lstStyle>
          <a:p>
            <a:r>
              <a:t> </a:t>
            </a:r>
          </a:p>
        </p:txBody>
      </p:sp>
      <p:sp>
        <p:nvSpPr>
          <p:cNvPr id="238" name="Rectangle 7"/>
          <p:cNvSpPr txBox="1"/>
          <p:nvPr/>
        </p:nvSpPr>
        <p:spPr>
          <a:xfrm>
            <a:off x="6022937" y="3244333"/>
            <a:ext cx="16765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-webkit-standard"/>
                <a:ea typeface="-webkit-standard"/>
                <a:cs typeface="-webkit-standard"/>
                <a:sym typeface="-webkit-standard"/>
              </a:defRPr>
            </a:lvl1pPr>
          </a:lstStyle>
          <a:p>
            <a:r>
              <a:t> </a:t>
            </a:r>
          </a:p>
        </p:txBody>
      </p:sp>
      <p:pic>
        <p:nvPicPr>
          <p:cNvPr id="239" name="Picture 2" descr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1278"/>
            <a:ext cx="12192000" cy="68692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816" y="1665226"/>
            <a:ext cx="4114802" cy="1911929"/>
          </a:xfrm>
          <a:prstGeom prst="rect">
            <a:avLst/>
          </a:prstGeom>
          <a:ln w="12700">
            <a:miter lim="400000"/>
          </a:ln>
        </p:spPr>
      </p:pic>
      <p:sp>
        <p:nvSpPr>
          <p:cNvPr id="2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-2"/>
            <a:ext cx="12328376" cy="693471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9" name="Immagine 10" descr="Immagin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443" y="3081021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50" name="Immagine 11" descr="Immagin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443" y="3608387"/>
            <a:ext cx="10464400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51" name="Immagine 8" descr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9578" y="2188333"/>
            <a:ext cx="2192840" cy="738238"/>
          </a:xfrm>
          <a:prstGeom prst="rect">
            <a:avLst/>
          </a:prstGeom>
          <a:ln w="12700">
            <a:miter lim="400000"/>
          </a:ln>
        </p:spPr>
      </p:pic>
      <p:sp>
        <p:nvSpPr>
          <p:cNvPr id="25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Immagine 4" descr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012" y="6289257"/>
            <a:ext cx="11468201" cy="17919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0" name="Immagine 8" descr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5994" y="4832858"/>
            <a:ext cx="1900011" cy="18521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61" name="Immagine 10" descr="Immagin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62" name="Immagine 7" descr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4132" y="4852573"/>
            <a:ext cx="2168246" cy="211358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1" name="Immagine 4" descr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73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Immagine 4" descr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Immagine 7" descr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25631"/>
            <a:ext cx="1332000" cy="2038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910529">
            <a:off x="-465562" y="5742601"/>
            <a:ext cx="2174007" cy="1616569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93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94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4948928"/>
            <a:ext cx="1471243" cy="1909073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04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60610"/>
            <a:ext cx="1368001" cy="179739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15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16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59398"/>
            <a:ext cx="1368001" cy="183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7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26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54640"/>
            <a:ext cx="1548000" cy="2003360"/>
          </a:xfrm>
          <a:prstGeom prst="rect">
            <a:avLst/>
          </a:prstGeom>
          <a:ln w="12700">
            <a:miter lim="400000"/>
          </a:ln>
        </p:spPr>
      </p:pic>
      <p:pic>
        <p:nvPicPr>
          <p:cNvPr id="328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37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38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41" y="5012518"/>
            <a:ext cx="1368001" cy="177568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9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89799"/>
            <a:ext cx="1260001" cy="2068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0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5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59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60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31478"/>
            <a:ext cx="1800001" cy="1926522"/>
          </a:xfrm>
          <a:prstGeom prst="rect">
            <a:avLst/>
          </a:prstGeom>
          <a:ln w="12700">
            <a:miter lim="400000"/>
          </a:ln>
        </p:spPr>
      </p:pic>
      <p:pic>
        <p:nvPicPr>
          <p:cNvPr id="361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6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70" name="Immagine 5" descr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71" name="Immagine 7" descr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54132" y="4852573"/>
            <a:ext cx="2168246" cy="2113584"/>
          </a:xfrm>
          <a:prstGeom prst="rect">
            <a:avLst/>
          </a:prstGeom>
          <a:ln w="12700">
            <a:miter lim="400000"/>
          </a:ln>
        </p:spPr>
      </p:pic>
      <p:pic>
        <p:nvPicPr>
          <p:cNvPr id="372" name="Immagine 8" descr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Segnaposto immagine 4"/>
          <p:cNvSpPr>
            <a:spLocks noGrp="1"/>
          </p:cNvSpPr>
          <p:nvPr>
            <p:ph type="pic" idx="2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3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89" name="Immagine 10" descr="Immagin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90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54132" y="4852573"/>
            <a:ext cx="2168246" cy="2113584"/>
          </a:xfrm>
          <a:prstGeom prst="rect">
            <a:avLst/>
          </a:prstGeom>
          <a:ln w="12700">
            <a:miter lim="400000"/>
          </a:ln>
        </p:spPr>
      </p:pic>
      <p:pic>
        <p:nvPicPr>
          <p:cNvPr id="391" name="Immagine 7" descr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9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0866866" y="-502256"/>
            <a:ext cx="2174006" cy="1616569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eut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Title Text"/>
          <p:cNvSpPr txBox="1">
            <a:spLocks noGrp="1"/>
          </p:cNvSpPr>
          <p:nvPr>
            <p:ph type="title"/>
          </p:nvPr>
        </p:nvSpPr>
        <p:spPr>
          <a:xfrm>
            <a:off x="947803" y="3246361"/>
            <a:ext cx="10741774" cy="2240039"/>
          </a:xfrm>
          <a:prstGeom prst="rect">
            <a:avLst/>
          </a:prstGeom>
        </p:spPr>
        <p:txBody>
          <a:bodyPr anchor="t"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0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895606" y="5921828"/>
            <a:ext cx="8846166" cy="267062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 marL="0" indent="631849" algn="ctr">
              <a:buSzTx/>
              <a:buFontTx/>
              <a:buNone/>
              <a:defRPr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 marL="0" indent="1263700" algn="ctr">
              <a:buSzTx/>
              <a:buFontTx/>
              <a:buNone/>
              <a:defRPr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 marL="0" indent="1895550" algn="ctr">
              <a:buSzTx/>
              <a:buFontTx/>
              <a:buNone/>
              <a:defRPr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 marL="0" indent="2527401" algn="ctr">
              <a:buSzTx/>
              <a:buFontTx/>
              <a:buNone/>
              <a:defRPr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0" y="0"/>
            <a:ext cx="335866" cy="333088"/>
          </a:xfrm>
          <a:prstGeom prst="rect">
            <a:avLst/>
          </a:prstGeom>
        </p:spPr>
        <p:txBody>
          <a:bodyPr anchor="t"/>
          <a:lstStyle>
            <a:lvl1pPr algn="l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Title Text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71" cy="1271"/>
          </a:xfrm>
          <a:prstGeom prst="rect">
            <a:avLst/>
          </a:prstGeom>
        </p:spPr>
        <p:txBody>
          <a:bodyPr anchor="t"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1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0" y="0"/>
            <a:ext cx="1271" cy="1271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  <a:lvl2pPr>
              <a:defRPr>
                <a:latin typeface="+mj-lt"/>
                <a:ea typeface="+mj-ea"/>
                <a:cs typeface="+mj-cs"/>
                <a:sym typeface="Calibri"/>
              </a:defRPr>
            </a:lvl2pPr>
            <a:lvl3pPr>
              <a:defRPr>
                <a:latin typeface="+mj-lt"/>
                <a:ea typeface="+mj-ea"/>
                <a:cs typeface="+mj-cs"/>
                <a:sym typeface="Calibri"/>
              </a:defRPr>
            </a:lvl3pPr>
            <a:lvl4pPr>
              <a:defRPr>
                <a:latin typeface="+mj-lt"/>
                <a:ea typeface="+mj-ea"/>
                <a:cs typeface="+mj-cs"/>
                <a:sym typeface="Calibri"/>
              </a:defRPr>
            </a:lvl4pPr>
            <a:lvl5pPr>
              <a:defRPr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0" y="0"/>
            <a:ext cx="335866" cy="333088"/>
          </a:xfrm>
          <a:prstGeom prst="rect">
            <a:avLst/>
          </a:prstGeom>
        </p:spPr>
        <p:txBody>
          <a:bodyPr anchor="t"/>
          <a:lstStyle>
            <a:lvl1pPr algn="l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-243156" y="0"/>
            <a:ext cx="244426" cy="241648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1800"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wo Content 0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iapositiva titol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4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 marL="0" indent="457200" algn="ctr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 marL="0" indent="914400" algn="ctr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 marL="0" indent="1371600" algn="ctr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 marL="0" indent="1828800" algn="ctr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55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testazione sezion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6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ue contenuti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7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ttangolo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23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8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51"/>
            <a:ext cx="1340569" cy="654512"/>
          </a:xfrm>
          <a:prstGeom prst="rect">
            <a:avLst/>
          </a:prstGeom>
          <a:ln w="12700">
            <a:miter lim="400000"/>
          </a:ln>
        </p:spPr>
      </p:pic>
      <p:pic>
        <p:nvPicPr>
          <p:cNvPr id="49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34208">
            <a:off x="-468630" y="5936429"/>
            <a:ext cx="1844751" cy="1003762"/>
          </a:xfrm>
          <a:prstGeom prst="rect">
            <a:avLst/>
          </a:prstGeom>
          <a:ln w="12700">
            <a:miter lim="400000"/>
          </a:ln>
        </p:spPr>
      </p:pic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front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8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 marL="0" indent="457200">
              <a:buSzTx/>
              <a:buFontTx/>
              <a:buNone/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 marL="0" indent="914400">
              <a:buSzTx/>
              <a:buFontTx/>
              <a:buNone/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 marL="0" indent="1371600">
              <a:buSzTx/>
              <a:buFontTx/>
              <a:buNone/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 marL="0" indent="1828800">
              <a:buSzTx/>
              <a:buFontTx/>
              <a:buNone/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83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48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olo titol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9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a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uto con didascalia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50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 marL="718457" indent="-261257"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 marL="1219200" indent="-304800"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 marL="1737360" indent="-365760"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 marL="2194560" indent="-365760"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8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5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magine con didascalia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517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51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 marL="0" indent="457200">
              <a:buSzTx/>
              <a:buFontTx/>
              <a:buNone/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 marL="0" indent="914400">
              <a:buSzTx/>
              <a:buFontTx/>
              <a:buNone/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 marL="0" indent="1371600">
              <a:buSzTx/>
              <a:buFontTx/>
              <a:buNone/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 marL="0" indent="1828800">
              <a:buSzTx/>
              <a:buFontTx/>
              <a:buNone/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personalizzat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Segnaposto immagine 4"/>
          <p:cNvSpPr>
            <a:spLocks noGrp="1"/>
          </p:cNvSpPr>
          <p:nvPr>
            <p:ph type="pic" idx="2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5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eutra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Only Title_2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Title Text"/>
          <p:cNvSpPr txBox="1">
            <a:spLocks noGrp="1"/>
          </p:cNvSpPr>
          <p:nvPr>
            <p:ph type="title"/>
          </p:nvPr>
        </p:nvSpPr>
        <p:spPr>
          <a:xfrm>
            <a:off x="615678" y="1000630"/>
            <a:ext cx="10960932" cy="1267166"/>
          </a:xfrm>
          <a:prstGeom prst="rect">
            <a:avLst/>
          </a:prstGeom>
        </p:spPr>
        <p:txBody>
          <a:bodyPr lIns="15390" tIns="15390" rIns="15390" bIns="15390"/>
          <a:lstStyle>
            <a:lvl1pPr>
              <a:lnSpc>
                <a:spcPts val="4700"/>
              </a:lnSpc>
              <a:defRPr sz="51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5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550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34208">
            <a:off x="-396501" y="6028502"/>
            <a:ext cx="1687034" cy="912512"/>
          </a:xfrm>
          <a:prstGeom prst="rect">
            <a:avLst/>
          </a:prstGeom>
          <a:ln w="12700">
            <a:miter lim="400000"/>
          </a:ln>
        </p:spPr>
      </p:pic>
      <p:sp>
        <p:nvSpPr>
          <p:cNvPr id="55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8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559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63467">
            <a:off x="10888187" y="-243321"/>
            <a:ext cx="1687034" cy="912512"/>
          </a:xfrm>
          <a:prstGeom prst="rect">
            <a:avLst/>
          </a:prstGeom>
          <a:ln w="12700">
            <a:miter lim="400000"/>
          </a:ln>
        </p:spPr>
      </p:pic>
      <p:sp>
        <p:nvSpPr>
          <p:cNvPr id="56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ttangolo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23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58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51"/>
            <a:ext cx="1340569" cy="654512"/>
          </a:xfrm>
          <a:prstGeom prst="rect">
            <a:avLst/>
          </a:prstGeom>
          <a:ln w="12700">
            <a:miter lim="400000"/>
          </a:ln>
        </p:spPr>
      </p:pic>
      <p:pic>
        <p:nvPicPr>
          <p:cNvPr id="59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94976">
            <a:off x="10972003" y="-288944"/>
            <a:ext cx="1844751" cy="1003762"/>
          </a:xfrm>
          <a:prstGeom prst="rect">
            <a:avLst/>
          </a:prstGeom>
          <a:ln w="12700">
            <a:miter lim="400000"/>
          </a:ln>
        </p:spPr>
      </p:pic>
      <p:sp>
        <p:nvSpPr>
          <p:cNvPr id="6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7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568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910529">
            <a:off x="-465562" y="5742601"/>
            <a:ext cx="2174007" cy="1616569"/>
          </a:xfrm>
          <a:prstGeom prst="rect">
            <a:avLst/>
          </a:prstGeom>
          <a:ln w="12700">
            <a:miter lim="400000"/>
          </a:ln>
        </p:spPr>
      </p:pic>
      <p:sp>
        <p:nvSpPr>
          <p:cNvPr id="56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6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577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0866866" y="-502256"/>
            <a:ext cx="2174006" cy="1616569"/>
          </a:xfrm>
          <a:prstGeom prst="rect">
            <a:avLst/>
          </a:prstGeom>
          <a:ln w="12700">
            <a:miter lim="400000"/>
          </a:ln>
        </p:spPr>
      </p:pic>
      <p:sp>
        <p:nvSpPr>
          <p:cNvPr id="5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Rettangolo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23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Helvetica 35 Thin"/>
                <a:ea typeface="Helvetica 35 Thin"/>
                <a:cs typeface="Helvetica 35 Thin"/>
                <a:sym typeface="Helvetica 35 Thin"/>
              </a:defRPr>
            </a:pPr>
            <a:endParaRPr/>
          </a:p>
        </p:txBody>
      </p:sp>
      <p:pic>
        <p:nvPicPr>
          <p:cNvPr id="586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51"/>
            <a:ext cx="1340569" cy="654512"/>
          </a:xfrm>
          <a:prstGeom prst="rect">
            <a:avLst/>
          </a:prstGeom>
          <a:ln w="12700">
            <a:miter lim="400000"/>
          </a:ln>
        </p:spPr>
      </p:pic>
      <p:pic>
        <p:nvPicPr>
          <p:cNvPr id="587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34208">
            <a:off x="-468630" y="5936429"/>
            <a:ext cx="1844751" cy="1003762"/>
          </a:xfrm>
          <a:prstGeom prst="rect">
            <a:avLst/>
          </a:prstGeom>
          <a:ln w="12700">
            <a:miter lim="400000"/>
          </a:ln>
        </p:spPr>
      </p:pic>
      <p:sp>
        <p:nvSpPr>
          <p:cNvPr id="58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Rettangolo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23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Helvetica 35 Thin"/>
                <a:ea typeface="Helvetica 35 Thin"/>
                <a:cs typeface="Helvetica 35 Thin"/>
                <a:sym typeface="Helvetica 35 Thin"/>
              </a:defRPr>
            </a:pPr>
            <a:endParaRPr/>
          </a:p>
        </p:txBody>
      </p:sp>
      <p:pic>
        <p:nvPicPr>
          <p:cNvPr id="596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51"/>
            <a:ext cx="1340569" cy="654512"/>
          </a:xfrm>
          <a:prstGeom prst="rect">
            <a:avLst/>
          </a:prstGeom>
          <a:ln w="12700">
            <a:miter lim="400000"/>
          </a:ln>
        </p:spPr>
      </p:pic>
      <p:pic>
        <p:nvPicPr>
          <p:cNvPr id="597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94976">
            <a:off x="10972003" y="-288944"/>
            <a:ext cx="1844751" cy="1003762"/>
          </a:xfrm>
          <a:prstGeom prst="rect">
            <a:avLst/>
          </a:prstGeom>
          <a:ln w="12700">
            <a:miter lim="400000"/>
          </a:ln>
        </p:spPr>
      </p:pic>
      <p:sp>
        <p:nvSpPr>
          <p:cNvPr id="59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06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6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2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3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34" name="Segnaposto testo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7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658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59" name="Segnaposto testo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66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668" name="Segnaposto immagine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66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Title Text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1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pic>
        <p:nvPicPr>
          <p:cNvPr id="678" name="Immagine 4" descr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79" name="Picture 6" descr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5819" y="6320513"/>
            <a:ext cx="1170913" cy="350352"/>
          </a:xfrm>
          <a:prstGeom prst="rect">
            <a:avLst/>
          </a:prstGeom>
          <a:ln w="12700">
            <a:miter lim="400000"/>
          </a:ln>
        </p:spPr>
      </p:pic>
      <p:sp>
        <p:nvSpPr>
          <p:cNvPr id="68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68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4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189" algn="ctr">
              <a:buSzTx/>
              <a:buFontTx/>
              <a:buNone/>
              <a:defRPr sz="2400"/>
            </a:lvl2pPr>
            <a:lvl3pPr marL="0" indent="914377" algn="ctr">
              <a:buSzTx/>
              <a:buFontTx/>
              <a:buNone/>
              <a:defRPr sz="2400"/>
            </a:lvl3pPr>
            <a:lvl4pPr marL="0" indent="1371565" algn="ctr">
              <a:buSzTx/>
              <a:buFontTx/>
              <a:buNone/>
              <a:defRPr sz="2400"/>
            </a:lvl4pPr>
            <a:lvl5pPr marL="0" indent="1828754" algn="ctr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Segnaposto immagine 4"/>
          <p:cNvSpPr>
            <a:spLocks noGrp="1"/>
          </p:cNvSpPr>
          <p:nvPr>
            <p:ph type="pic" idx="2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69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Click to Edit title"/>
          <p:cNvSpPr txBox="1">
            <a:spLocks noGrp="1"/>
          </p:cNvSpPr>
          <p:nvPr>
            <p:ph type="title" hasCustomPrompt="1"/>
          </p:nvPr>
        </p:nvSpPr>
        <p:spPr>
          <a:xfrm>
            <a:off x="4151086" y="348343"/>
            <a:ext cx="5399316" cy="711201"/>
          </a:xfrm>
          <a:prstGeom prst="rect">
            <a:avLst/>
          </a:prstGeom>
        </p:spPr>
        <p:txBody>
          <a:bodyPr anchor="b"/>
          <a:lstStyle>
            <a:lvl1pPr algn="ctr">
              <a:defRPr sz="3200">
                <a:latin typeface="Crimson Roman"/>
                <a:ea typeface="Crimson Roman"/>
                <a:cs typeface="Crimson Roman"/>
                <a:sym typeface="Crimson Roman"/>
              </a:defRPr>
            </a:lvl1pPr>
          </a:lstStyle>
          <a:p>
            <a:r>
              <a:t>Click to Edit title</a:t>
            </a:r>
          </a:p>
        </p:txBody>
      </p:sp>
      <p:sp>
        <p:nvSpPr>
          <p:cNvPr id="705" name="Body Level One…"/>
          <p:cNvSpPr txBox="1">
            <a:spLocks noGrp="1"/>
          </p:cNvSpPr>
          <p:nvPr>
            <p:ph type="body" idx="1"/>
          </p:nvPr>
        </p:nvSpPr>
        <p:spPr>
          <a:xfrm>
            <a:off x="928688" y="1582057"/>
            <a:ext cx="9521826" cy="4934632"/>
          </a:xfrm>
          <a:prstGeom prst="rect">
            <a:avLst/>
          </a:prstGeom>
        </p:spPr>
        <p:txBody>
          <a:bodyPr/>
          <a:lstStyle>
            <a:lvl1pPr>
              <a:defRPr>
                <a:latin typeface="Crimson Roman"/>
                <a:ea typeface="Crimson Roman"/>
                <a:cs typeface="Crimson Roman"/>
                <a:sym typeface="Crimson Roman"/>
              </a:defRPr>
            </a:lvl1pPr>
            <a:lvl2pPr>
              <a:defRPr>
                <a:latin typeface="Crimson Roman"/>
                <a:ea typeface="Crimson Roman"/>
                <a:cs typeface="Crimson Roman"/>
                <a:sym typeface="Crimson Roman"/>
              </a:defRPr>
            </a:lvl2pPr>
            <a:lvl3pPr>
              <a:defRPr>
                <a:latin typeface="Crimson Roman"/>
                <a:ea typeface="Crimson Roman"/>
                <a:cs typeface="Crimson Roman"/>
                <a:sym typeface="Crimson Roman"/>
              </a:defRPr>
            </a:lvl3pPr>
            <a:lvl4pPr>
              <a:defRPr>
                <a:latin typeface="Crimson Roman"/>
                <a:ea typeface="Crimson Roman"/>
                <a:cs typeface="Crimson Roman"/>
                <a:sym typeface="Crimson Roman"/>
              </a:defRPr>
            </a:lvl4pPr>
            <a:lvl5pPr>
              <a:defRPr>
                <a:latin typeface="Crimson Roman"/>
                <a:ea typeface="Crimson Roman"/>
                <a:cs typeface="Crimson Roman"/>
                <a:sym typeface="Crimson Roman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0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9694" y="6286468"/>
            <a:ext cx="1021477" cy="411552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 princip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6" name="Segnaposto testo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7" descr="Immagine 7"/>
          <p:cNvPicPr>
            <a:picLocks noChangeAspect="1"/>
          </p:cNvPicPr>
          <p:nvPr/>
        </p:nvPicPr>
        <p:blipFill>
          <a:blip r:embed="rId80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magine 9" descr="Immagine 9"/>
          <p:cNvPicPr>
            <a:picLocks noChangeAspect="1"/>
          </p:cNvPicPr>
          <p:nvPr/>
        </p:nvPicPr>
        <p:blipFill>
          <a:blip r:embed="rId81"/>
          <a:stretch>
            <a:fillRect/>
          </a:stretch>
        </p:blipFill>
        <p:spPr>
          <a:xfrm rot="834208">
            <a:off x="-396501" y="6028502"/>
            <a:ext cx="1687034" cy="91251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5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Crimson Text"/>
                <a:ea typeface="Crimson Text"/>
                <a:cs typeface="Crimson Text"/>
                <a:sym typeface="Crimson Text Roma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2" r:id="rId33"/>
    <p:sldLayoutId id="2147483683" r:id="rId34"/>
    <p:sldLayoutId id="2147483684" r:id="rId35"/>
    <p:sldLayoutId id="2147483685" r:id="rId36"/>
    <p:sldLayoutId id="2147483686" r:id="rId37"/>
    <p:sldLayoutId id="2147483687" r:id="rId38"/>
    <p:sldLayoutId id="2147483688" r:id="rId39"/>
    <p:sldLayoutId id="2147483689" r:id="rId40"/>
    <p:sldLayoutId id="2147483690" r:id="rId41"/>
    <p:sldLayoutId id="2147483691" r:id="rId42"/>
    <p:sldLayoutId id="2147483692" r:id="rId43"/>
    <p:sldLayoutId id="2147483693" r:id="rId44"/>
    <p:sldLayoutId id="2147483694" r:id="rId45"/>
    <p:sldLayoutId id="2147483695" r:id="rId46"/>
    <p:sldLayoutId id="2147483696" r:id="rId47"/>
    <p:sldLayoutId id="2147483697" r:id="rId48"/>
    <p:sldLayoutId id="2147483698" r:id="rId49"/>
    <p:sldLayoutId id="2147483699" r:id="rId50"/>
    <p:sldLayoutId id="2147483700" r:id="rId51"/>
    <p:sldLayoutId id="2147483701" r:id="rId52"/>
    <p:sldLayoutId id="2147483702" r:id="rId53"/>
    <p:sldLayoutId id="2147483703" r:id="rId54"/>
    <p:sldLayoutId id="2147483704" r:id="rId55"/>
    <p:sldLayoutId id="2147483705" r:id="rId56"/>
    <p:sldLayoutId id="2147483706" r:id="rId57"/>
    <p:sldLayoutId id="2147483707" r:id="rId58"/>
    <p:sldLayoutId id="2147483708" r:id="rId59"/>
    <p:sldLayoutId id="2147483709" r:id="rId60"/>
    <p:sldLayoutId id="2147483710" r:id="rId61"/>
    <p:sldLayoutId id="2147483711" r:id="rId62"/>
    <p:sldLayoutId id="2147483712" r:id="rId63"/>
    <p:sldLayoutId id="2147483713" r:id="rId64"/>
    <p:sldLayoutId id="2147483714" r:id="rId65"/>
    <p:sldLayoutId id="2147483715" r:id="rId66"/>
    <p:sldLayoutId id="2147483716" r:id="rId67"/>
    <p:sldLayoutId id="2147483717" r:id="rId68"/>
    <p:sldLayoutId id="2147483718" r:id="rId69"/>
    <p:sldLayoutId id="2147483719" r:id="rId70"/>
    <p:sldLayoutId id="2147483720" r:id="rId71"/>
    <p:sldLayoutId id="2147483721" r:id="rId72"/>
    <p:sldLayoutId id="2147483722" r:id="rId73"/>
    <p:sldLayoutId id="2147483723" r:id="rId74"/>
    <p:sldLayoutId id="2147483724" r:id="rId75"/>
    <p:sldLayoutId id="2147483725" r:id="rId76"/>
    <p:sldLayoutId id="2147483726" r:id="rId77"/>
    <p:sldLayoutId id="2147483727" r:id="rId78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26DB1BF-CB05-7E0E-006F-81FDDFA1D0C2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738" name="CasellaDiTesto 10"/>
          <p:cNvSpPr txBox="1"/>
          <p:nvPr/>
        </p:nvSpPr>
        <p:spPr>
          <a:xfrm>
            <a:off x="4200581" y="3805261"/>
            <a:ext cx="3966150" cy="326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>
            <a:spAutoFit/>
          </a:bodyPr>
          <a:lstStyle>
            <a:lvl1pPr algn="ctr">
              <a:lnSpc>
                <a:spcPct val="90000"/>
              </a:lnSpc>
              <a:defRPr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 err="1">
                <a:solidFill>
                  <a:schemeClr val="bg1"/>
                </a:solidFill>
              </a:rPr>
              <a:t>Stresas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ir</a:t>
            </a:r>
            <a:r>
              <a:rPr dirty="0">
                <a:solidFill>
                  <a:schemeClr val="bg1"/>
                </a:solidFill>
              </a:rPr>
              <a:t> jo </a:t>
            </a:r>
            <a:r>
              <a:rPr dirty="0" err="1">
                <a:solidFill>
                  <a:schemeClr val="bg1"/>
                </a:solidFill>
              </a:rPr>
              <a:t>įveika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739" name="8 klasė"/>
          <p:cNvSpPr txBox="1"/>
          <p:nvPr/>
        </p:nvSpPr>
        <p:spPr>
          <a:xfrm>
            <a:off x="5573810" y="6067505"/>
            <a:ext cx="1058942" cy="3831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lnSpc>
                <a:spcPct val="90000"/>
              </a:lnSpc>
              <a:defRPr sz="2100">
                <a:solidFill>
                  <a:schemeClr val="accent1">
                    <a:satOff val="-3547"/>
                    <a:lumOff val="-10352"/>
                  </a:schemeClr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>
              <a:spcBef>
                <a:spcPts val="0"/>
              </a:spcBef>
            </a:pPr>
            <a:r>
              <a:rPr lang="lt-LT" dirty="0">
                <a:solidFill>
                  <a:schemeClr val="bg1"/>
                </a:solidFill>
              </a:rPr>
              <a:t>10 klasė</a:t>
            </a:r>
          </a:p>
        </p:txBody>
      </p:sp>
      <p:sp>
        <p:nvSpPr>
          <p:cNvPr id="740" name="TextBox 1"/>
          <p:cNvSpPr txBox="1"/>
          <p:nvPr/>
        </p:nvSpPr>
        <p:spPr>
          <a:xfrm>
            <a:off x="4861628" y="2760081"/>
            <a:ext cx="2892095" cy="784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45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STRESAS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64B712-4474-6D18-709E-6DAE0E0E9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9738" y="25400"/>
            <a:ext cx="6869411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167BE55-031E-986D-7F2F-04341C1502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45720" y="25400"/>
            <a:ext cx="6869411" cy="6858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6B2B38-0592-0E8D-F69C-9298208218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7F5EEEC-D651-3245-748E-4308D07FC86A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CasellaDiTesto 16">
            <a:extLst>
              <a:ext uri="{FF2B5EF4-FFF2-40B4-BE49-F238E27FC236}">
                <a16:creationId xmlns:a16="http://schemas.microsoft.com/office/drawing/2014/main" id="{B2959EDA-EA78-D7D4-3008-E70E7292BBEC}"/>
              </a:ext>
            </a:extLst>
          </p:cNvPr>
          <p:cNvSpPr txBox="1"/>
          <p:nvPr/>
        </p:nvSpPr>
        <p:spPr>
          <a:xfrm>
            <a:off x="5986986" y="166798"/>
            <a:ext cx="92395" cy="4708981"/>
          </a:xfrm>
          <a:prstGeom prst="rect">
            <a:avLst/>
          </a:prstGeom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0000" b="1" cap="all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endParaRPr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CasellaDiTesto 16">
            <a:extLst>
              <a:ext uri="{FF2B5EF4-FFF2-40B4-BE49-F238E27FC236}">
                <a16:creationId xmlns:a16="http://schemas.microsoft.com/office/drawing/2014/main" id="{39F6488A-81A2-45AB-76E6-D6110FD566D7}"/>
              </a:ext>
            </a:extLst>
          </p:cNvPr>
          <p:cNvSpPr txBox="1"/>
          <p:nvPr/>
        </p:nvSpPr>
        <p:spPr>
          <a:xfrm>
            <a:off x="3545687" y="637303"/>
            <a:ext cx="5079999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 algn="ctr"/>
            <a:r>
              <a:rPr lang="lt-LT" dirty="0">
                <a:solidFill>
                  <a:schemeClr val="bg1"/>
                </a:solidFill>
              </a:rPr>
              <a:t>Kas padeda sustabdyti atidėliojimą: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5" name="Circle">
            <a:extLst>
              <a:ext uri="{FF2B5EF4-FFF2-40B4-BE49-F238E27FC236}">
                <a16:creationId xmlns:a16="http://schemas.microsoft.com/office/drawing/2014/main" id="{A224B131-8875-4EBF-D8A1-F40FB00D475A}"/>
              </a:ext>
            </a:extLst>
          </p:cNvPr>
          <p:cNvSpPr/>
          <p:nvPr/>
        </p:nvSpPr>
        <p:spPr>
          <a:xfrm>
            <a:off x="4834748" y="2174841"/>
            <a:ext cx="2368541" cy="2368541"/>
          </a:xfrm>
          <a:custGeom>
            <a:avLst/>
            <a:gdLst>
              <a:gd name="connsiteX0" fmla="*/ 0 w 2368541"/>
              <a:gd name="connsiteY0" fmla="*/ 1184271 h 2368541"/>
              <a:gd name="connsiteX1" fmla="*/ 1184271 w 2368541"/>
              <a:gd name="connsiteY1" fmla="*/ 0 h 2368541"/>
              <a:gd name="connsiteX2" fmla="*/ 2368542 w 2368541"/>
              <a:gd name="connsiteY2" fmla="*/ 1184271 h 2368541"/>
              <a:gd name="connsiteX3" fmla="*/ 1184271 w 2368541"/>
              <a:gd name="connsiteY3" fmla="*/ 2368542 h 2368541"/>
              <a:gd name="connsiteX4" fmla="*/ 0 w 2368541"/>
              <a:gd name="connsiteY4" fmla="*/ 1184271 h 236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541" h="2368541" fill="none" extrusionOk="0">
                <a:moveTo>
                  <a:pt x="0" y="1184271"/>
                </a:moveTo>
                <a:cubicBezTo>
                  <a:pt x="40365" y="535005"/>
                  <a:pt x="564265" y="-70073"/>
                  <a:pt x="1184271" y="0"/>
                </a:cubicBezTo>
                <a:cubicBezTo>
                  <a:pt x="1654569" y="-28140"/>
                  <a:pt x="2283288" y="610482"/>
                  <a:pt x="2368542" y="1184271"/>
                </a:cubicBezTo>
                <a:cubicBezTo>
                  <a:pt x="2360761" y="1764124"/>
                  <a:pt x="1763294" y="2472815"/>
                  <a:pt x="1184271" y="2368542"/>
                </a:cubicBezTo>
                <a:cubicBezTo>
                  <a:pt x="664945" y="2443969"/>
                  <a:pt x="102582" y="1862991"/>
                  <a:pt x="0" y="1184271"/>
                </a:cubicBezTo>
                <a:close/>
              </a:path>
              <a:path w="2368541" h="2368541" stroke="0" extrusionOk="0">
                <a:moveTo>
                  <a:pt x="0" y="1184271"/>
                </a:moveTo>
                <a:cubicBezTo>
                  <a:pt x="-15259" y="520804"/>
                  <a:pt x="486620" y="16362"/>
                  <a:pt x="1184271" y="0"/>
                </a:cubicBezTo>
                <a:cubicBezTo>
                  <a:pt x="1927644" y="18803"/>
                  <a:pt x="2230437" y="534607"/>
                  <a:pt x="2368542" y="1184271"/>
                </a:cubicBezTo>
                <a:cubicBezTo>
                  <a:pt x="2343804" y="1862484"/>
                  <a:pt x="1825167" y="2441273"/>
                  <a:pt x="1184271" y="2368542"/>
                </a:cubicBezTo>
                <a:cubicBezTo>
                  <a:pt x="434874" y="2316378"/>
                  <a:pt x="51723" y="1863040"/>
                  <a:pt x="0" y="118427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75000"/>
                </a:schemeClr>
              </a:gs>
              <a:gs pos="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0"/>
            <a:tileRect/>
          </a:gradFill>
          <a:ln w="6350">
            <a:solidFill>
              <a:schemeClr val="accent5"/>
            </a:solidFill>
            <a:miter/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A75B908-B254-84C0-934A-8E3CEDC63E0B}"/>
              </a:ext>
            </a:extLst>
          </p:cNvPr>
          <p:cNvSpPr/>
          <p:nvPr/>
        </p:nvSpPr>
        <p:spPr>
          <a:xfrm>
            <a:off x="7291137" y="2778281"/>
            <a:ext cx="987507" cy="987507"/>
          </a:xfrm>
          <a:prstGeom prst="ellipse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4E13C09-A082-BAFB-0924-CEA6F3B1B519}"/>
              </a:ext>
            </a:extLst>
          </p:cNvPr>
          <p:cNvSpPr txBox="1"/>
          <p:nvPr/>
        </p:nvSpPr>
        <p:spPr>
          <a:xfrm>
            <a:off x="7056469" y="2960832"/>
            <a:ext cx="950976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 rtlCol="0">
            <a:spAutoFit/>
          </a:bodyPr>
          <a:lstStyle/>
          <a:p>
            <a:pPr marL="457200" algn="ctr">
              <a:spcBef>
                <a:spcPts val="500"/>
              </a:spcBef>
            </a:pPr>
            <a:r>
              <a:rPr lang="en-LT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0AECDE-C26A-8008-767B-533711C34EA2}"/>
              </a:ext>
            </a:extLst>
          </p:cNvPr>
          <p:cNvSpPr txBox="1"/>
          <p:nvPr/>
        </p:nvSpPr>
        <p:spPr>
          <a:xfrm>
            <a:off x="2499360" y="4829548"/>
            <a:ext cx="7022592" cy="627864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marL="198881" indent="-198881" algn="ctr" defTabSz="795527">
              <a:spcBef>
                <a:spcPts val="800"/>
              </a:spcBef>
              <a:defRPr sz="1740" b="1"/>
            </a:pPr>
            <a: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  <a:t>kreipkitės pagalbos į draugus, mokytojus ar šeimos narius, kai jaučiatės prislėgti ar nežinote, kaip pradėti užduotį.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55F1C8B-5261-2756-B499-789B57107C4F}"/>
              </a:ext>
            </a:extLst>
          </p:cNvPr>
          <p:cNvSpPr txBox="1"/>
          <p:nvPr/>
        </p:nvSpPr>
        <p:spPr>
          <a:xfrm>
            <a:off x="4996620" y="3045459"/>
            <a:ext cx="2165522" cy="646331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b="1" cap="all" dirty="0" err="1">
                <a:latin typeface="Arial" panose="020B0604020202020204" pitchFamily="34" charset="0"/>
                <a:cs typeface="Arial" panose="020B0604020202020204" pitchFamily="34" charset="0"/>
              </a:rPr>
              <a:t>Pagalbos</a:t>
            </a:r>
            <a:r>
              <a:rPr lang="en-GB" b="1" cap="all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cap="all" dirty="0" err="1">
                <a:latin typeface="Arial" panose="020B0604020202020204" pitchFamily="34" charset="0"/>
                <a:cs typeface="Arial" panose="020B0604020202020204" pitchFamily="34" charset="0"/>
              </a:rPr>
              <a:t>paieška</a:t>
            </a:r>
            <a:r>
              <a:rPr lang="en-GB" b="1" cap="all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LT" b="1" cap="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06858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DB15B-E6D1-BED9-D7C6-D6A07C6EF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B4517C6-8CC2-6B44-3584-0F2496390DB1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CasellaDiTesto 16">
            <a:extLst>
              <a:ext uri="{FF2B5EF4-FFF2-40B4-BE49-F238E27FC236}">
                <a16:creationId xmlns:a16="http://schemas.microsoft.com/office/drawing/2014/main" id="{4C1EAE05-57B8-0DFE-2E12-40D9E9ACBE4F}"/>
              </a:ext>
            </a:extLst>
          </p:cNvPr>
          <p:cNvSpPr txBox="1"/>
          <p:nvPr/>
        </p:nvSpPr>
        <p:spPr>
          <a:xfrm>
            <a:off x="5986986" y="166798"/>
            <a:ext cx="92395" cy="4708981"/>
          </a:xfrm>
          <a:prstGeom prst="rect">
            <a:avLst/>
          </a:prstGeom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0000" b="1" cap="all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endParaRPr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CasellaDiTesto 16">
            <a:extLst>
              <a:ext uri="{FF2B5EF4-FFF2-40B4-BE49-F238E27FC236}">
                <a16:creationId xmlns:a16="http://schemas.microsoft.com/office/drawing/2014/main" id="{6D3FFAD9-1A33-E8B9-957A-755617F3E8F0}"/>
              </a:ext>
            </a:extLst>
          </p:cNvPr>
          <p:cNvSpPr txBox="1"/>
          <p:nvPr/>
        </p:nvSpPr>
        <p:spPr>
          <a:xfrm>
            <a:off x="3545687" y="637303"/>
            <a:ext cx="5079999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 algn="ctr"/>
            <a:r>
              <a:rPr lang="lt-LT" dirty="0">
                <a:solidFill>
                  <a:schemeClr val="bg1"/>
                </a:solidFill>
              </a:rPr>
              <a:t>Kas padeda sustabdyti atidėliojimą: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5" name="Circle">
            <a:extLst>
              <a:ext uri="{FF2B5EF4-FFF2-40B4-BE49-F238E27FC236}">
                <a16:creationId xmlns:a16="http://schemas.microsoft.com/office/drawing/2014/main" id="{14DADA73-8D77-CD44-316E-743629BF9E8D}"/>
              </a:ext>
            </a:extLst>
          </p:cNvPr>
          <p:cNvSpPr/>
          <p:nvPr/>
        </p:nvSpPr>
        <p:spPr>
          <a:xfrm>
            <a:off x="4834748" y="2174841"/>
            <a:ext cx="2368541" cy="2368541"/>
          </a:xfrm>
          <a:custGeom>
            <a:avLst/>
            <a:gdLst>
              <a:gd name="connsiteX0" fmla="*/ 0 w 2368541"/>
              <a:gd name="connsiteY0" fmla="*/ 1184271 h 2368541"/>
              <a:gd name="connsiteX1" fmla="*/ 1184271 w 2368541"/>
              <a:gd name="connsiteY1" fmla="*/ 0 h 2368541"/>
              <a:gd name="connsiteX2" fmla="*/ 2368542 w 2368541"/>
              <a:gd name="connsiteY2" fmla="*/ 1184271 h 2368541"/>
              <a:gd name="connsiteX3" fmla="*/ 1184271 w 2368541"/>
              <a:gd name="connsiteY3" fmla="*/ 2368542 h 2368541"/>
              <a:gd name="connsiteX4" fmla="*/ 0 w 2368541"/>
              <a:gd name="connsiteY4" fmla="*/ 1184271 h 236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541" h="2368541" fill="none" extrusionOk="0">
                <a:moveTo>
                  <a:pt x="0" y="1184271"/>
                </a:moveTo>
                <a:cubicBezTo>
                  <a:pt x="40365" y="535005"/>
                  <a:pt x="564265" y="-70073"/>
                  <a:pt x="1184271" y="0"/>
                </a:cubicBezTo>
                <a:cubicBezTo>
                  <a:pt x="1654569" y="-28140"/>
                  <a:pt x="2283288" y="610482"/>
                  <a:pt x="2368542" y="1184271"/>
                </a:cubicBezTo>
                <a:cubicBezTo>
                  <a:pt x="2360761" y="1764124"/>
                  <a:pt x="1763294" y="2472815"/>
                  <a:pt x="1184271" y="2368542"/>
                </a:cubicBezTo>
                <a:cubicBezTo>
                  <a:pt x="664945" y="2443969"/>
                  <a:pt x="102582" y="1862991"/>
                  <a:pt x="0" y="1184271"/>
                </a:cubicBezTo>
                <a:close/>
              </a:path>
              <a:path w="2368541" h="2368541" stroke="0" extrusionOk="0">
                <a:moveTo>
                  <a:pt x="0" y="1184271"/>
                </a:moveTo>
                <a:cubicBezTo>
                  <a:pt x="-15259" y="520804"/>
                  <a:pt x="486620" y="16362"/>
                  <a:pt x="1184271" y="0"/>
                </a:cubicBezTo>
                <a:cubicBezTo>
                  <a:pt x="1927644" y="18803"/>
                  <a:pt x="2230437" y="534607"/>
                  <a:pt x="2368542" y="1184271"/>
                </a:cubicBezTo>
                <a:cubicBezTo>
                  <a:pt x="2343804" y="1862484"/>
                  <a:pt x="1825167" y="2441273"/>
                  <a:pt x="1184271" y="2368542"/>
                </a:cubicBezTo>
                <a:cubicBezTo>
                  <a:pt x="434874" y="2316378"/>
                  <a:pt x="51723" y="1863040"/>
                  <a:pt x="0" y="118427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75000"/>
                </a:schemeClr>
              </a:gs>
              <a:gs pos="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0"/>
            <a:tileRect/>
          </a:gradFill>
          <a:ln w="6350">
            <a:solidFill>
              <a:schemeClr val="accent5"/>
            </a:solidFill>
            <a:miter/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560EE03-A8F1-7650-B24D-2C0999D1F191}"/>
              </a:ext>
            </a:extLst>
          </p:cNvPr>
          <p:cNvSpPr/>
          <p:nvPr/>
        </p:nvSpPr>
        <p:spPr>
          <a:xfrm>
            <a:off x="7154156" y="3572124"/>
            <a:ext cx="987507" cy="987507"/>
          </a:xfrm>
          <a:prstGeom prst="ellipse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CDB343-B0F8-3016-0D7E-3FAB7D3B7E2E}"/>
              </a:ext>
            </a:extLst>
          </p:cNvPr>
          <p:cNvSpPr txBox="1"/>
          <p:nvPr/>
        </p:nvSpPr>
        <p:spPr>
          <a:xfrm>
            <a:off x="6919488" y="3754675"/>
            <a:ext cx="950976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 rtlCol="0">
            <a:spAutoFit/>
          </a:bodyPr>
          <a:lstStyle/>
          <a:p>
            <a:pPr marL="457200" algn="ctr">
              <a:spcBef>
                <a:spcPts val="500"/>
              </a:spcBef>
            </a:pPr>
            <a:r>
              <a:rPr lang="en-LT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6B87B3-7DE5-273F-ECCB-EBD7AEF75505}"/>
              </a:ext>
            </a:extLst>
          </p:cNvPr>
          <p:cNvSpPr txBox="1"/>
          <p:nvPr/>
        </p:nvSpPr>
        <p:spPr>
          <a:xfrm>
            <a:off x="2499360" y="4829548"/>
            <a:ext cx="7022592" cy="627864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marL="198881" indent="-198881" algn="ctr" defTabSz="795527">
              <a:spcBef>
                <a:spcPts val="800"/>
              </a:spcBef>
              <a:defRPr sz="1740" b="1"/>
            </a:pPr>
            <a: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  <a:t>pasveikinkite ir apdovanokite save, pasimėgaudami tuo, </a:t>
            </a:r>
            <a:b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  <a:t>kas jums teikia malonumo.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BCD924-D93D-FC4B-58D1-51827E377225}"/>
              </a:ext>
            </a:extLst>
          </p:cNvPr>
          <p:cNvSpPr txBox="1"/>
          <p:nvPr/>
        </p:nvSpPr>
        <p:spPr>
          <a:xfrm>
            <a:off x="4950422" y="3092095"/>
            <a:ext cx="2165522" cy="646331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b="1" cap="all" dirty="0" err="1">
                <a:latin typeface="Arial" panose="020B0604020202020204" pitchFamily="34" charset="0"/>
                <a:cs typeface="Arial" panose="020B0604020202020204" pitchFamily="34" charset="0"/>
              </a:rPr>
              <a:t>Pasidžiaukite</a:t>
            </a:r>
            <a:r>
              <a:rPr lang="en-GB" b="1" cap="all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cap="all" dirty="0" err="1">
                <a:latin typeface="Arial" panose="020B0604020202020204" pitchFamily="34" charset="0"/>
                <a:cs typeface="Arial" panose="020B0604020202020204" pitchFamily="34" charset="0"/>
              </a:rPr>
              <a:t>savimi</a:t>
            </a:r>
            <a:r>
              <a:rPr lang="en-GB" b="1" cap="all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LT" b="1" cap="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41486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72932AE-10EE-E72D-4B14-13E321BD4321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27" name="Rettangolo 5"/>
          <p:cNvSpPr/>
          <p:nvPr/>
        </p:nvSpPr>
        <p:spPr>
          <a:xfrm>
            <a:off x="110140" y="61911"/>
            <a:ext cx="11971720" cy="6734176"/>
          </a:xfrm>
          <a:prstGeom prst="rect">
            <a:avLst/>
          </a:prstGeom>
          <a:ln w="2571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 sz="2400">
                <a:solidFill>
                  <a:srgbClr val="FFFFFF"/>
                </a:solidFill>
                <a:latin typeface="Helvetica 35 Thin"/>
                <a:ea typeface="Helvetica 35 Thin"/>
                <a:cs typeface="Helvetica 35 Thin"/>
                <a:sym typeface="Helvetica 35 Thin"/>
              </a:defRPr>
            </a:pPr>
            <a:endParaRPr/>
          </a:p>
        </p:txBody>
      </p:sp>
      <p:sp>
        <p:nvSpPr>
          <p:cNvPr id="828" name="CasellaDiTesto 16"/>
          <p:cNvSpPr txBox="1"/>
          <p:nvPr/>
        </p:nvSpPr>
        <p:spPr>
          <a:xfrm>
            <a:off x="652337" y="2433631"/>
            <a:ext cx="11079314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pPr>
            <a:r>
              <a:rPr lang="en-US" dirty="0"/>
              <a:t>A</a:t>
            </a:r>
            <a:r>
              <a:rPr dirty="0"/>
              <a:t> </a:t>
            </a:r>
            <a:r>
              <a:rPr dirty="0" err="1"/>
              <a:t>užduotis</a:t>
            </a:r>
            <a:r>
              <a:rPr dirty="0"/>
              <a:t>: </a:t>
            </a:r>
          </a:p>
          <a:p>
            <a:pPr algn="ctr">
              <a:defRPr sz="3200" cap="all"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GB" dirty="0" err="1"/>
              <a:t>Kritikuojanti</a:t>
            </a:r>
            <a:r>
              <a:rPr lang="en-GB" dirty="0"/>
              <a:t> </a:t>
            </a:r>
            <a:r>
              <a:rPr lang="en-GB" dirty="0" err="1"/>
              <a:t>ir</a:t>
            </a:r>
            <a:r>
              <a:rPr lang="en-GB" dirty="0"/>
              <a:t> </a:t>
            </a:r>
            <a:r>
              <a:rPr lang="en-GB" dirty="0" err="1"/>
              <a:t>motyvuojanti</a:t>
            </a:r>
            <a:r>
              <a:rPr lang="en-GB" dirty="0"/>
              <a:t> </a:t>
            </a:r>
            <a:r>
              <a:rPr lang="en-GB" dirty="0" err="1"/>
              <a:t>savikalba</a:t>
            </a:r>
            <a:endParaRPr lang="en-GB"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4688607-BA02-E089-E447-E78418351730}"/>
              </a:ext>
            </a:extLst>
          </p:cNvPr>
          <p:cNvSpPr/>
          <p:nvPr/>
        </p:nvSpPr>
        <p:spPr>
          <a:xfrm>
            <a:off x="-1" y="0"/>
            <a:ext cx="3672895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0924EAA-51FC-B0ED-F2AB-0B3BC5F43581}"/>
              </a:ext>
            </a:extLst>
          </p:cNvPr>
          <p:cNvSpPr/>
          <p:nvPr/>
        </p:nvSpPr>
        <p:spPr>
          <a:xfrm>
            <a:off x="8519105" y="0"/>
            <a:ext cx="3681245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E3AE64-C8E6-A1B3-90D7-3AE5C2A03F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396" y="0"/>
            <a:ext cx="48472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828880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668874-A017-7E60-BBEC-B3A428C61BC8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32" name="CasellaDiTesto 16"/>
          <p:cNvSpPr txBox="1"/>
          <p:nvPr/>
        </p:nvSpPr>
        <p:spPr>
          <a:xfrm>
            <a:off x="3023178" y="2494496"/>
            <a:ext cx="6337631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pPr>
            <a:r>
              <a:rPr lang="en-US" dirty="0"/>
              <a:t>B</a:t>
            </a:r>
            <a:r>
              <a:rPr dirty="0"/>
              <a:t> </a:t>
            </a:r>
            <a:r>
              <a:rPr dirty="0" err="1"/>
              <a:t>užduotis</a:t>
            </a:r>
            <a:r>
              <a:rPr dirty="0"/>
              <a:t>: </a:t>
            </a:r>
          </a:p>
          <a:p>
            <a:pPr algn="ctr">
              <a:defRPr sz="3200" cap="all"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GB" dirty="0" err="1"/>
              <a:t>Laiko</a:t>
            </a:r>
            <a:r>
              <a:rPr lang="en-GB" dirty="0"/>
              <a:t> </a:t>
            </a:r>
            <a:r>
              <a:rPr lang="en-GB" dirty="0" err="1"/>
              <a:t>planavimo</a:t>
            </a:r>
            <a:r>
              <a:rPr lang="en-GB" dirty="0"/>
              <a:t> </a:t>
            </a:r>
            <a:r>
              <a:rPr lang="en-GB" dirty="0" err="1"/>
              <a:t>ratas</a:t>
            </a:r>
            <a:endParaRPr lang="en-GB" dirty="0"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ED8A64-7C4D-94B6-0439-30E73A052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0AA5483-FCE7-E1B4-CB31-0E22A5FCA264}"/>
              </a:ext>
            </a:extLst>
          </p:cNvPr>
          <p:cNvSpPr/>
          <p:nvPr/>
        </p:nvSpPr>
        <p:spPr>
          <a:xfrm>
            <a:off x="-1" y="0"/>
            <a:ext cx="3531948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FB6734B-EC6B-2FD5-C8E5-9C51A368F7AE}"/>
              </a:ext>
            </a:extLst>
          </p:cNvPr>
          <p:cNvSpPr/>
          <p:nvPr/>
        </p:nvSpPr>
        <p:spPr>
          <a:xfrm>
            <a:off x="8378159" y="0"/>
            <a:ext cx="3822192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7" name="Picture 6" descr="A black and white paper with a circular graph&#10;&#10;Description automatically generated">
            <a:extLst>
              <a:ext uri="{FF2B5EF4-FFF2-40B4-BE49-F238E27FC236}">
                <a16:creationId xmlns:a16="http://schemas.microsoft.com/office/drawing/2014/main" id="{C960053B-6FDB-3264-68F2-A730091DC6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947" y="-99729"/>
            <a:ext cx="4987158" cy="705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435912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021E79-2E68-FB4A-E891-E279D687A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58B9200-9B5B-3EBE-5B30-C957E8B8BE44}"/>
              </a:ext>
            </a:extLst>
          </p:cNvPr>
          <p:cNvSpPr/>
          <p:nvPr/>
        </p:nvSpPr>
        <p:spPr>
          <a:xfrm>
            <a:off x="-1" y="0"/>
            <a:ext cx="3531948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5020B3-7EB9-CD84-0F86-935866D56207}"/>
              </a:ext>
            </a:extLst>
          </p:cNvPr>
          <p:cNvSpPr/>
          <p:nvPr/>
        </p:nvSpPr>
        <p:spPr>
          <a:xfrm>
            <a:off x="8378159" y="0"/>
            <a:ext cx="3822192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3" name="Picture 2" descr="A page of a notebook&#10;&#10;Description automatically generated">
            <a:extLst>
              <a:ext uri="{FF2B5EF4-FFF2-40B4-BE49-F238E27FC236}">
                <a16:creationId xmlns:a16="http://schemas.microsoft.com/office/drawing/2014/main" id="{9005CBA5-44E3-E65F-1AC1-8B6E25EE17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947" y="-99729"/>
            <a:ext cx="4987158" cy="705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443690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88D302-E2BF-C58B-B7E8-21350907C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AB9D7E2-73EA-0E6B-AB9B-41B88A9AA59F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32" name="CasellaDiTesto 16">
            <a:extLst>
              <a:ext uri="{FF2B5EF4-FFF2-40B4-BE49-F238E27FC236}">
                <a16:creationId xmlns:a16="http://schemas.microsoft.com/office/drawing/2014/main" id="{D3A4E22B-E147-C808-03E0-B460454E064C}"/>
              </a:ext>
            </a:extLst>
          </p:cNvPr>
          <p:cNvSpPr txBox="1"/>
          <p:nvPr/>
        </p:nvSpPr>
        <p:spPr>
          <a:xfrm>
            <a:off x="3169853" y="2494496"/>
            <a:ext cx="6044281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pPr>
            <a:r>
              <a:rPr lang="en-US" dirty="0"/>
              <a:t>C</a:t>
            </a:r>
            <a:r>
              <a:rPr dirty="0"/>
              <a:t> </a:t>
            </a:r>
            <a:r>
              <a:rPr dirty="0" err="1"/>
              <a:t>užduotis</a:t>
            </a:r>
            <a:r>
              <a:rPr dirty="0"/>
              <a:t>: </a:t>
            </a:r>
          </a:p>
          <a:p>
            <a:pPr algn="ctr">
              <a:defRPr sz="3200" cap="all"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lt-LT" dirty="0"/>
              <a:t>Atidėliojimo procesas</a:t>
            </a:r>
          </a:p>
        </p:txBody>
      </p:sp>
    </p:spTree>
    <p:extLst>
      <p:ext uri="{BB962C8B-B14F-4D97-AF65-F5344CB8AC3E}">
        <p14:creationId xmlns:p14="http://schemas.microsoft.com/office/powerpoint/2010/main" val="4238146549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A68A35-C826-0AA2-6C01-04A7F0EB5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F6C740B-78A0-86F5-D50D-5FFFBFB69531}"/>
              </a:ext>
            </a:extLst>
          </p:cNvPr>
          <p:cNvSpPr/>
          <p:nvPr/>
        </p:nvSpPr>
        <p:spPr>
          <a:xfrm>
            <a:off x="-1" y="0"/>
            <a:ext cx="3672895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E69DF5-3DAD-439F-B5EE-9582F773E8D3}"/>
              </a:ext>
            </a:extLst>
          </p:cNvPr>
          <p:cNvSpPr/>
          <p:nvPr/>
        </p:nvSpPr>
        <p:spPr>
          <a:xfrm>
            <a:off x="8519105" y="0"/>
            <a:ext cx="3681245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5" name="Picture 4" descr="A white sheet with black text&#10;&#10;Description automatically generated">
            <a:extLst>
              <a:ext uri="{FF2B5EF4-FFF2-40B4-BE49-F238E27FC236}">
                <a16:creationId xmlns:a16="http://schemas.microsoft.com/office/drawing/2014/main" id="{15B64138-BB6E-5E1F-4164-CFC1D7F3B6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894" y="0"/>
            <a:ext cx="4846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80110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AD90A8-276E-3C71-DF20-24530F1720EA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39" name="CasellaDiTesto 16"/>
          <p:cNvSpPr txBox="1"/>
          <p:nvPr/>
        </p:nvSpPr>
        <p:spPr>
          <a:xfrm>
            <a:off x="4868563" y="1414399"/>
            <a:ext cx="2235709" cy="5749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r>
              <a:rPr dirty="0" err="1"/>
              <a:t>Refleksija</a:t>
            </a:r>
            <a:endParaRPr dirty="0"/>
          </a:p>
        </p:txBody>
      </p:sp>
      <p:sp>
        <p:nvSpPr>
          <p:cNvPr id="840" name="CasellaDiTesto 16"/>
          <p:cNvSpPr txBox="1"/>
          <p:nvPr/>
        </p:nvSpPr>
        <p:spPr>
          <a:xfrm>
            <a:off x="5453780" y="2599511"/>
            <a:ext cx="4860652" cy="20313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Pagalvokite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ant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lapo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užrašykite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raktinius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pamokos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tema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susijusius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žodžius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Porose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apsikeiskite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lapais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Pasirinkite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žodžius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sugalvokite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užrašykite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jais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sakinį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841" name="Image" descr="Image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75604" y="2599511"/>
            <a:ext cx="1660629" cy="1658977"/>
          </a:xfrm>
          <a:prstGeom prst="rect">
            <a:avLst/>
          </a:prstGeom>
          <a:ln w="12700">
            <a:miter lim="400000"/>
          </a:ln>
          <a:effectLst>
            <a:reflection stA="50000" endPos="40000" dir="5400000" sy="-100000" algn="bl" rotWithShape="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2AF5E59-DC6A-C3A5-AF21-799594CB12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5604" y="2599511"/>
            <a:ext cx="1661737" cy="165897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A08579-00AE-F184-C95C-3BEE6A8EF31F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7" name="CasellaDiTesto 16">
            <a:extLst>
              <a:ext uri="{FF2B5EF4-FFF2-40B4-BE49-F238E27FC236}">
                <a16:creationId xmlns:a16="http://schemas.microsoft.com/office/drawing/2014/main" id="{1E1C532D-7FC1-46EB-C79E-C27D97DA2D5A}"/>
              </a:ext>
            </a:extLst>
          </p:cNvPr>
          <p:cNvSpPr txBox="1"/>
          <p:nvPr/>
        </p:nvSpPr>
        <p:spPr>
          <a:xfrm>
            <a:off x="4365120" y="690171"/>
            <a:ext cx="3170098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 algn="ctr"/>
            <a:r>
              <a:rPr lang="lt-LT" dirty="0">
                <a:solidFill>
                  <a:schemeClr val="bg1"/>
                </a:solidFill>
              </a:rPr>
              <a:t>Atidėliojimas</a:t>
            </a:r>
            <a:endParaRPr dirty="0">
              <a:solidFill>
                <a:schemeClr val="bg1"/>
              </a:solidFill>
            </a:endParaRPr>
          </a:p>
        </p:txBody>
      </p:sp>
      <p:pic>
        <p:nvPicPr>
          <p:cNvPr id="8" name="Picture 7" descr="A blue circle with legs&#10;&#10;Description automatically generated">
            <a:extLst>
              <a:ext uri="{FF2B5EF4-FFF2-40B4-BE49-F238E27FC236}">
                <a16:creationId xmlns:a16="http://schemas.microsoft.com/office/drawing/2014/main" id="{6360E894-8256-7738-27F2-BDC3E99AA9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56" b="27111"/>
          <a:stretch/>
        </p:blipFill>
        <p:spPr>
          <a:xfrm>
            <a:off x="4124392" y="2580860"/>
            <a:ext cx="3651555" cy="2597773"/>
          </a:xfrm>
          <a:prstGeom prst="rect">
            <a:avLst/>
          </a:prstGeom>
        </p:spPr>
      </p:pic>
      <p:sp>
        <p:nvSpPr>
          <p:cNvPr id="9" name="Google Shape;96;p19">
            <a:extLst>
              <a:ext uri="{FF2B5EF4-FFF2-40B4-BE49-F238E27FC236}">
                <a16:creationId xmlns:a16="http://schemas.microsoft.com/office/drawing/2014/main" id="{D5096840-6614-AAB4-AD80-425882C3F223}"/>
              </a:ext>
            </a:extLst>
          </p:cNvPr>
          <p:cNvSpPr txBox="1">
            <a:spLocks/>
          </p:cNvSpPr>
          <p:nvPr/>
        </p:nvSpPr>
        <p:spPr>
          <a:xfrm>
            <a:off x="838200" y="5153619"/>
            <a:ext cx="10515600" cy="2422525"/>
          </a:xfrm>
          <a:prstGeom prst="rect">
            <a:avLst/>
          </a:prstGeom>
        </p:spPr>
        <p:txBody>
          <a:bodyPr lIns="45699" tIns="45699" rIns="45699" bIns="45699">
            <a:normAutofit/>
          </a:bodyPr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2pPr>
            <a:lvl3pPr marL="1234439" marR="0" indent="-320039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9pPr>
          </a:lstStyle>
          <a:p>
            <a:pPr marL="0" indent="0" algn="ctr" defTabSz="576072" hangingPunct="1">
              <a:lnSpc>
                <a:spcPct val="96000"/>
              </a:lnSpc>
              <a:spcBef>
                <a:spcPts val="600"/>
              </a:spcBef>
              <a:buSzTx/>
              <a:buFont typeface="Arial"/>
              <a:buNone/>
              <a:defRPr sz="2079">
                <a:solidFill>
                  <a:srgbClr val="2F2F2F"/>
                </a:solidFill>
              </a:defRPr>
            </a:pPr>
            <a:endParaRPr lang="lt-LT" sz="1700" dirty="0">
              <a:solidFill>
                <a:srgbClr val="2F2F2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defTabSz="576072" hangingPunct="1">
              <a:lnSpc>
                <a:spcPct val="96000"/>
              </a:lnSpc>
              <a:spcBef>
                <a:spcPts val="600"/>
              </a:spcBef>
              <a:buSzTx/>
              <a:buFont typeface="Arial"/>
              <a:buNone/>
              <a:defRPr sz="2079">
                <a:solidFill>
                  <a:srgbClr val="2F2F2F"/>
                </a:solidFill>
              </a:defRPr>
            </a:pPr>
            <a:r>
              <a:rPr lang="lt-LT" sz="1800" dirty="0">
                <a:solidFill>
                  <a:srgbClr val="2F2F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Moksliškai atidėliojimas dar apibrėžiamas kaip ,,savireguliacijos nepakankamumo forma, kuriai būdingas neracionalus užduočių atidėjimas, nepaisant galimų neigiamų pasekmių“.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CD0EA5-FD64-422C-D992-7EFB0A5CF5DC}"/>
              </a:ext>
            </a:extLst>
          </p:cNvPr>
          <p:cNvSpPr txBox="1"/>
          <p:nvPr/>
        </p:nvSpPr>
        <p:spPr>
          <a:xfrm>
            <a:off x="1122616" y="1679367"/>
            <a:ext cx="10231184" cy="35824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marL="0" indent="0" defTabSz="576072" hangingPunct="1">
              <a:lnSpc>
                <a:spcPct val="96000"/>
              </a:lnSpc>
              <a:spcBef>
                <a:spcPts val="600"/>
              </a:spcBef>
              <a:buSzTx/>
              <a:buFont typeface="Arial"/>
              <a:buNone/>
              <a:defRPr sz="2079">
                <a:solidFill>
                  <a:srgbClr val="2F2F2F"/>
                </a:solidFill>
              </a:defRPr>
            </a:pPr>
            <a:r>
              <a:rPr lang="lt-L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Atidėliojimas (arba prokrastinacija) – tai užduočių atidėjimas arba vilkinimas iki paskutinės minutės. </a:t>
            </a:r>
          </a:p>
        </p:txBody>
      </p:sp>
    </p:spTree>
    <p:extLst>
      <p:ext uri="{BB962C8B-B14F-4D97-AF65-F5344CB8AC3E}">
        <p14:creationId xmlns:p14="http://schemas.microsoft.com/office/powerpoint/2010/main" val="1868749891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0B53536-59A1-6326-E254-C6FCCA13947C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44" name="CasellaDiTesto 10"/>
          <p:cNvSpPr txBox="1"/>
          <p:nvPr/>
        </p:nvSpPr>
        <p:spPr>
          <a:xfrm>
            <a:off x="4112925" y="3378514"/>
            <a:ext cx="3966149" cy="435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>
            <a:spAutoFit/>
          </a:bodyPr>
          <a:lstStyle>
            <a:lvl1pPr algn="ctr">
              <a:lnSpc>
                <a:spcPct val="90000"/>
              </a:lnSpc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t>už dėmesį</a:t>
            </a:r>
          </a:p>
        </p:txBody>
      </p:sp>
      <p:sp>
        <p:nvSpPr>
          <p:cNvPr id="845" name="TextBox 1"/>
          <p:cNvSpPr txBox="1"/>
          <p:nvPr/>
        </p:nvSpPr>
        <p:spPr>
          <a:xfrm>
            <a:off x="4570476" y="2714970"/>
            <a:ext cx="3051049" cy="7733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45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r>
              <a:t>AČIŪ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1412C1-D777-50AD-FC48-B24630F55C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F3587E5-82E0-D1B4-2B79-8DAE9783D7E8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CasellaDiTesto 16">
            <a:extLst>
              <a:ext uri="{FF2B5EF4-FFF2-40B4-BE49-F238E27FC236}">
                <a16:creationId xmlns:a16="http://schemas.microsoft.com/office/drawing/2014/main" id="{5E4189B4-6F47-97B5-90D8-A7C2938D41C2}"/>
              </a:ext>
            </a:extLst>
          </p:cNvPr>
          <p:cNvSpPr txBox="1"/>
          <p:nvPr/>
        </p:nvSpPr>
        <p:spPr>
          <a:xfrm>
            <a:off x="5986986" y="166798"/>
            <a:ext cx="92395" cy="4708981"/>
          </a:xfrm>
          <a:prstGeom prst="rect">
            <a:avLst/>
          </a:prstGeom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0000" b="1" cap="all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endParaRPr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CasellaDiTesto 16">
            <a:extLst>
              <a:ext uri="{FF2B5EF4-FFF2-40B4-BE49-F238E27FC236}">
                <a16:creationId xmlns:a16="http://schemas.microsoft.com/office/drawing/2014/main" id="{6F709C7E-03B1-45AD-5B93-0C08F9FB37F6}"/>
              </a:ext>
            </a:extLst>
          </p:cNvPr>
          <p:cNvSpPr txBox="1"/>
          <p:nvPr/>
        </p:nvSpPr>
        <p:spPr>
          <a:xfrm>
            <a:off x="3545688" y="637303"/>
            <a:ext cx="5127364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r>
              <a:rPr lang="lt-LT" dirty="0">
                <a:solidFill>
                  <a:schemeClr val="bg1"/>
                </a:solidFill>
              </a:rPr>
              <a:t>Atidėliojimo priežastys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600EAE-A0C5-1903-CCDC-D2996FE38578}"/>
              </a:ext>
            </a:extLst>
          </p:cNvPr>
          <p:cNvSpPr txBox="1"/>
          <p:nvPr/>
        </p:nvSpPr>
        <p:spPr>
          <a:xfrm>
            <a:off x="1403165" y="1596677"/>
            <a:ext cx="9167641" cy="4401205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buClr>
                <a:schemeClr val="bg1"/>
              </a:buClr>
              <a:buFont typeface="Arial" panose="020B0604020202020204" pitchFamily="34" charset="0"/>
              <a:buChar char="•"/>
              <a:defRPr sz="2000" b="1"/>
            </a:pPr>
            <a:r>
              <a:rPr lang="lt-LT" dirty="0">
                <a:latin typeface="Arial" panose="020B0604020202020204" pitchFamily="34" charset="0"/>
                <a:cs typeface="Arial" panose="020B0604020202020204" pitchFamily="34" charset="0"/>
              </a:rPr>
              <a:t>Nesėkmės baimė:</a:t>
            </a:r>
            <a: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  <a:t> Žmogus bijo, kad nesugebės gerai atlikti užduoties, todėl ją atidėlioja, kad išvengtų nesėkmės.</a:t>
            </a:r>
          </a:p>
          <a:p>
            <a:pPr algn="just">
              <a:buClr>
                <a:schemeClr val="bg1"/>
              </a:buClr>
              <a:defRPr sz="2000" b="1"/>
            </a:pPr>
            <a:endParaRPr lang="lt-LT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Clr>
                <a:schemeClr val="bg1"/>
              </a:buClr>
              <a:buFont typeface="Arial" panose="020B0604020202020204" pitchFamily="34" charset="0"/>
              <a:buChar char="•"/>
              <a:defRPr sz="2000" b="1"/>
            </a:pPr>
            <a:r>
              <a:rPr lang="lt-LT" dirty="0">
                <a:latin typeface="Arial" panose="020B0604020202020204" pitchFamily="34" charset="0"/>
                <a:cs typeface="Arial" panose="020B0604020202020204" pitchFamily="34" charset="0"/>
              </a:rPr>
              <a:t>Perfekcionizmas:</a:t>
            </a:r>
            <a: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  <a:t> Noras padaryti viską tobulai dažnai verčia jausti, kad pradėti užduotį nėra prasmės, jei nėra tobulo plano ar idealios aplinkos.</a:t>
            </a:r>
          </a:p>
          <a:p>
            <a:pPr algn="just">
              <a:buClr>
                <a:schemeClr val="bg1"/>
              </a:buClr>
              <a:defRPr sz="2000" b="1"/>
            </a:pPr>
            <a:endParaRPr lang="lt-LT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Clr>
                <a:schemeClr val="bg1"/>
              </a:buClr>
              <a:buFont typeface="Arial" panose="020B0604020202020204" pitchFamily="34" charset="0"/>
              <a:buChar char="•"/>
              <a:defRPr sz="2000" b="1"/>
            </a:pPr>
            <a:r>
              <a:rPr lang="lt-LT" dirty="0">
                <a:latin typeface="Arial" panose="020B0604020202020204" pitchFamily="34" charset="0"/>
                <a:cs typeface="Arial" panose="020B0604020202020204" pitchFamily="34" charset="0"/>
              </a:rPr>
              <a:t>Motyvacijos trūkumas:</a:t>
            </a:r>
            <a: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  <a:t> Užduotis atrodo per daug nuobodi, beprasmė arba sudėtinga.</a:t>
            </a:r>
          </a:p>
          <a:p>
            <a:pPr algn="just">
              <a:buClr>
                <a:schemeClr val="bg1"/>
              </a:buClr>
              <a:defRPr sz="2000" b="1"/>
            </a:pPr>
            <a:endParaRPr lang="lt-LT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Clr>
                <a:schemeClr val="bg1"/>
              </a:buClr>
              <a:buFont typeface="Arial" panose="020B0604020202020204" pitchFamily="34" charset="0"/>
              <a:buChar char="•"/>
              <a:defRPr sz="2000" b="1"/>
            </a:pPr>
            <a:r>
              <a:rPr lang="lt-LT" dirty="0">
                <a:latin typeface="Arial" panose="020B0604020202020204" pitchFamily="34" charset="0"/>
                <a:cs typeface="Arial" panose="020B0604020202020204" pitchFamily="34" charset="0"/>
              </a:rPr>
              <a:t>Pervargimas:</a:t>
            </a:r>
            <a: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  <a:t> Žmogus jaučiasi pavargęs, jam atrodo, kad neturi jėgų imtis laukiančio darbo.</a:t>
            </a:r>
          </a:p>
          <a:p>
            <a:pPr algn="just">
              <a:buClr>
                <a:schemeClr val="bg1"/>
              </a:buClr>
              <a:defRPr sz="2000" b="1"/>
            </a:pPr>
            <a:endParaRPr lang="lt-LT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Clr>
                <a:schemeClr val="bg1"/>
              </a:buClr>
              <a:buFont typeface="Arial" panose="020B0604020202020204" pitchFamily="34" charset="0"/>
              <a:buChar char="•"/>
              <a:defRPr sz="2000" b="1"/>
            </a:pPr>
            <a:r>
              <a:rPr lang="lt-LT" dirty="0">
                <a:latin typeface="Arial" panose="020B0604020202020204" pitchFamily="34" charset="0"/>
                <a:cs typeface="Arial" panose="020B0604020202020204" pitchFamily="34" charset="0"/>
              </a:rPr>
              <a:t>Nesavalaikis planavimas:</a:t>
            </a:r>
            <a: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  <a:t> Netinkamas darbų ir laiko planavimas lemia, kad užduotys yra atliekamos paskutinę minutę.</a:t>
            </a:r>
          </a:p>
        </p:txBody>
      </p:sp>
    </p:spTree>
    <p:extLst>
      <p:ext uri="{BB962C8B-B14F-4D97-AF65-F5344CB8AC3E}">
        <p14:creationId xmlns:p14="http://schemas.microsoft.com/office/powerpoint/2010/main" val="716573347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7B398C-A899-5362-D957-A31A712A3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9D08926-CBF8-57F2-21C7-E65034894A88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6" name="CasellaDiTesto 16">
            <a:extLst>
              <a:ext uri="{FF2B5EF4-FFF2-40B4-BE49-F238E27FC236}">
                <a16:creationId xmlns:a16="http://schemas.microsoft.com/office/drawing/2014/main" id="{18D4E755-605E-0314-1A78-46473ABA7033}"/>
              </a:ext>
            </a:extLst>
          </p:cNvPr>
          <p:cNvSpPr txBox="1"/>
          <p:nvPr/>
        </p:nvSpPr>
        <p:spPr>
          <a:xfrm>
            <a:off x="3545687" y="637303"/>
            <a:ext cx="5079999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 algn="ctr"/>
            <a:r>
              <a:rPr lang="lt-LT" dirty="0">
                <a:solidFill>
                  <a:schemeClr val="bg1"/>
                </a:solidFill>
              </a:rPr>
              <a:t>Atidėliojimo ratas</a:t>
            </a:r>
            <a:endParaRPr dirty="0">
              <a:solidFill>
                <a:schemeClr val="bg1"/>
              </a:solidFill>
            </a:endParaRPr>
          </a:p>
        </p:txBody>
      </p:sp>
      <p:pic>
        <p:nvPicPr>
          <p:cNvPr id="8" name="Picture 7" descr="A black outline of a crown&#10;&#10;Description automatically generated">
            <a:extLst>
              <a:ext uri="{FF2B5EF4-FFF2-40B4-BE49-F238E27FC236}">
                <a16:creationId xmlns:a16="http://schemas.microsoft.com/office/drawing/2014/main" id="{E2ED26CD-48D2-446D-47E2-FA07DBC9C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688" y="1785258"/>
            <a:ext cx="5080000" cy="3810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7734A63-099B-C57D-5565-7D18ECFF8296}"/>
              </a:ext>
            </a:extLst>
          </p:cNvPr>
          <p:cNvSpPr txBox="1"/>
          <p:nvPr/>
        </p:nvSpPr>
        <p:spPr>
          <a:xfrm>
            <a:off x="3545687" y="5806571"/>
            <a:ext cx="6122772" cy="352341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marL="0" indent="0" defTabSz="804672">
              <a:lnSpc>
                <a:spcPct val="96000"/>
              </a:lnSpc>
              <a:spcBef>
                <a:spcPts val="800"/>
              </a:spcBef>
              <a:buSzTx/>
              <a:buNone/>
              <a:defRPr sz="1760"/>
            </a:pPr>
            <a:r>
              <a:rPr lang="lt-LT" dirty="0">
                <a:latin typeface="Arial" panose="020B0604020202020204" pitchFamily="34" charset="0"/>
                <a:cs typeface="Arial" panose="020B0604020202020204" pitchFamily="34" charset="0"/>
              </a:rPr>
              <a:t>Atidėliojimas paprastai veikia kaip užburtas ratas</a:t>
            </a:r>
            <a:endParaRPr lang="lt-LT" sz="7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44159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542970-CA5B-47AE-4E6F-2A5A0B7819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AF3933F-D206-896E-5C6D-EE7B4E404B8D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CasellaDiTesto 16">
            <a:extLst>
              <a:ext uri="{FF2B5EF4-FFF2-40B4-BE49-F238E27FC236}">
                <a16:creationId xmlns:a16="http://schemas.microsoft.com/office/drawing/2014/main" id="{1C084456-B95E-C2BC-D4A0-04CDDA4CFAEC}"/>
              </a:ext>
            </a:extLst>
          </p:cNvPr>
          <p:cNvSpPr txBox="1"/>
          <p:nvPr/>
        </p:nvSpPr>
        <p:spPr>
          <a:xfrm>
            <a:off x="5986986" y="166798"/>
            <a:ext cx="92395" cy="4708981"/>
          </a:xfrm>
          <a:prstGeom prst="rect">
            <a:avLst/>
          </a:prstGeom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0000" b="1" cap="all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endParaRPr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CasellaDiTesto 16">
            <a:extLst>
              <a:ext uri="{FF2B5EF4-FFF2-40B4-BE49-F238E27FC236}">
                <a16:creationId xmlns:a16="http://schemas.microsoft.com/office/drawing/2014/main" id="{2BB53542-FED6-5B90-860F-35AE5446C188}"/>
              </a:ext>
            </a:extLst>
          </p:cNvPr>
          <p:cNvSpPr txBox="1"/>
          <p:nvPr/>
        </p:nvSpPr>
        <p:spPr>
          <a:xfrm>
            <a:off x="3545687" y="637303"/>
            <a:ext cx="5079999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 algn="ctr"/>
            <a:r>
              <a:rPr lang="lt-LT" dirty="0">
                <a:solidFill>
                  <a:schemeClr val="bg1"/>
                </a:solidFill>
              </a:rPr>
              <a:t>Atidėliojimo ratas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33A91D-B9EA-E595-7BB7-B607ABA3B713}"/>
              </a:ext>
            </a:extLst>
          </p:cNvPr>
          <p:cNvSpPr txBox="1"/>
          <p:nvPr/>
        </p:nvSpPr>
        <p:spPr>
          <a:xfrm>
            <a:off x="1393722" y="1596677"/>
            <a:ext cx="9431296" cy="4142801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anchor="ctr">
            <a:spAutoFit/>
          </a:bodyPr>
          <a:lstStyle/>
          <a:p>
            <a:pPr marL="201168" indent="-201168" defTabSz="804672">
              <a:lnSpc>
                <a:spcPct val="96000"/>
              </a:lnSpc>
              <a:spcBef>
                <a:spcPts val="800"/>
              </a:spcBef>
              <a:buClr>
                <a:schemeClr val="bg1"/>
              </a:buClr>
              <a:buFontTx/>
              <a:buAutoNum type="arabicPeriod"/>
              <a:defRPr sz="1760" b="1"/>
            </a:pPr>
            <a:r>
              <a:rPr lang="lt-LT" dirty="0">
                <a:latin typeface="Arial" panose="020B0604020202020204" pitchFamily="34" charset="0"/>
                <a:cs typeface="Arial" panose="020B0604020202020204" pitchFamily="34" charset="0"/>
              </a:rPr>
              <a:t>Darbo vengimas:</a:t>
            </a:r>
            <a: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  <a:t> Žmogus pradeda vengti užduoties, nes ji atrodo per didelė, pernelyg sudėtinga ar neįdomi.										</a:t>
            </a:r>
            <a:endParaRPr lang="lt-LT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01168" indent="-201168" defTabSz="804672">
              <a:lnSpc>
                <a:spcPct val="96000"/>
              </a:lnSpc>
              <a:spcBef>
                <a:spcPts val="800"/>
              </a:spcBef>
              <a:buClr>
                <a:schemeClr val="bg1"/>
              </a:buClr>
              <a:buFontTx/>
              <a:buAutoNum type="arabicPeriod"/>
              <a:defRPr sz="1760" b="1"/>
            </a:pPr>
            <a:r>
              <a:rPr lang="lt-LT" dirty="0">
                <a:latin typeface="Arial" panose="020B0604020202020204" pitchFamily="34" charset="0"/>
                <a:cs typeface="Arial" panose="020B0604020202020204" pitchFamily="34" charset="0"/>
              </a:rPr>
              <a:t>Malonumo paieška:</a:t>
            </a:r>
            <a: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  <a:t> Užuot pradėjęs užduotį, žmogus užsiima malonesniais ar mažiau dėmesio ar laiko reikalaujančiais dalykais, kad išvengtų diskomforto.				</a:t>
            </a:r>
            <a:endParaRPr lang="lt-LT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01168" indent="-201168" defTabSz="804672">
              <a:lnSpc>
                <a:spcPct val="96000"/>
              </a:lnSpc>
              <a:spcBef>
                <a:spcPts val="800"/>
              </a:spcBef>
              <a:buClr>
                <a:schemeClr val="bg1"/>
              </a:buClr>
              <a:buFontTx/>
              <a:buAutoNum type="arabicPeriod"/>
              <a:defRPr sz="1760" b="1"/>
            </a:pPr>
            <a:r>
              <a:rPr lang="lt-LT" dirty="0">
                <a:latin typeface="Arial" panose="020B0604020202020204" pitchFamily="34" charset="0"/>
                <a:cs typeface="Arial" panose="020B0604020202020204" pitchFamily="34" charset="0"/>
              </a:rPr>
              <a:t>Streso ir kaltės augimas:</a:t>
            </a:r>
            <a: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  <a:t> Laikui bėgant, užduoties vengimas sukelia stresą, nerimą ir kaltės jausmą.										</a:t>
            </a:r>
            <a:endParaRPr lang="lt-LT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01168" indent="-201168" defTabSz="804672">
              <a:lnSpc>
                <a:spcPct val="96000"/>
              </a:lnSpc>
              <a:spcBef>
                <a:spcPts val="800"/>
              </a:spcBef>
              <a:buClr>
                <a:schemeClr val="bg1"/>
              </a:buClr>
              <a:buFontTx/>
              <a:buAutoNum type="arabicPeriod"/>
              <a:defRPr sz="1760" b="1"/>
            </a:pPr>
            <a:r>
              <a:rPr lang="lt-LT" dirty="0">
                <a:latin typeface="Arial" panose="020B0604020202020204" pitchFamily="34" charset="0"/>
                <a:cs typeface="Arial" panose="020B0604020202020204" pitchFamily="34" charset="0"/>
              </a:rPr>
              <a:t>Skubus užduoties atlikimas:</a:t>
            </a:r>
            <a: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  <a:t> Galiausiai, laikui stipriai spaudžiant, žmogus yra priverstas atlikti darbą skubotai, tai dažnai lemia prastesnę kokybę ir dar didesnį stresą.			</a:t>
            </a:r>
            <a:endParaRPr lang="lt-LT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01168" indent="-201168" defTabSz="804672">
              <a:lnSpc>
                <a:spcPct val="96000"/>
              </a:lnSpc>
              <a:spcBef>
                <a:spcPts val="800"/>
              </a:spcBef>
              <a:buClr>
                <a:schemeClr val="bg1"/>
              </a:buClr>
              <a:buFontTx/>
              <a:buAutoNum type="arabicPeriod"/>
              <a:defRPr sz="1760" b="1"/>
            </a:pPr>
            <a:r>
              <a:rPr lang="lt-LT" dirty="0">
                <a:latin typeface="Arial" panose="020B0604020202020204" pitchFamily="34" charset="0"/>
                <a:cs typeface="Arial" panose="020B0604020202020204" pitchFamily="34" charset="0"/>
              </a:rPr>
              <a:t>Pakartojimas:</a:t>
            </a:r>
            <a: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  <a:t> Darbą atlikęs skubotai ir su stresu, žmogus ir ateityje atideda užduotis, nes prisimena neigiamą patirtį.</a:t>
            </a:r>
          </a:p>
        </p:txBody>
      </p:sp>
    </p:spTree>
    <p:extLst>
      <p:ext uri="{BB962C8B-B14F-4D97-AF65-F5344CB8AC3E}">
        <p14:creationId xmlns:p14="http://schemas.microsoft.com/office/powerpoint/2010/main" val="408641595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61E7F2-A0AA-7F90-3ADC-B6CA0A4A0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C50C2FF-2A77-BB28-4EC8-EC1A5CFE927C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CasellaDiTesto 16">
            <a:extLst>
              <a:ext uri="{FF2B5EF4-FFF2-40B4-BE49-F238E27FC236}">
                <a16:creationId xmlns:a16="http://schemas.microsoft.com/office/drawing/2014/main" id="{BC66B27F-6DD0-E35E-DA65-D9F4543C9DD2}"/>
              </a:ext>
            </a:extLst>
          </p:cNvPr>
          <p:cNvSpPr txBox="1"/>
          <p:nvPr/>
        </p:nvSpPr>
        <p:spPr>
          <a:xfrm>
            <a:off x="5986986" y="166798"/>
            <a:ext cx="92395" cy="4708981"/>
          </a:xfrm>
          <a:prstGeom prst="rect">
            <a:avLst/>
          </a:prstGeom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0000" b="1" cap="all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endParaRPr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CasellaDiTesto 16">
            <a:extLst>
              <a:ext uri="{FF2B5EF4-FFF2-40B4-BE49-F238E27FC236}">
                <a16:creationId xmlns:a16="http://schemas.microsoft.com/office/drawing/2014/main" id="{D6D106F4-950D-1D99-F8E5-F5E4F841EC82}"/>
              </a:ext>
            </a:extLst>
          </p:cNvPr>
          <p:cNvSpPr txBox="1"/>
          <p:nvPr/>
        </p:nvSpPr>
        <p:spPr>
          <a:xfrm>
            <a:off x="3545687" y="637303"/>
            <a:ext cx="5079999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 algn="ctr"/>
            <a:r>
              <a:rPr lang="lt-LT" dirty="0">
                <a:solidFill>
                  <a:schemeClr val="bg1"/>
                </a:solidFill>
              </a:rPr>
              <a:t>Kas padeda sustabdyti atidėliojimą: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437B33-A1AA-D347-5707-2DE33047AA2F}"/>
              </a:ext>
            </a:extLst>
          </p:cNvPr>
          <p:cNvSpPr txBox="1"/>
          <p:nvPr/>
        </p:nvSpPr>
        <p:spPr>
          <a:xfrm>
            <a:off x="3047984" y="4829548"/>
            <a:ext cx="6122772" cy="627864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marL="198881" indent="-198881" algn="ctr" defTabSz="795527">
              <a:spcBef>
                <a:spcPts val="800"/>
              </a:spcBef>
              <a:defRPr sz="1740" b="1"/>
            </a:pPr>
            <a: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  <a:t>kad būtų lengviau sekti eigą, prie kiekvieno sąrašo punkto nurodykite terminą, iki kada darbas turi būti atliktas.</a:t>
            </a:r>
          </a:p>
        </p:txBody>
      </p:sp>
      <p:sp>
        <p:nvSpPr>
          <p:cNvPr id="15" name="Circle">
            <a:extLst>
              <a:ext uri="{FF2B5EF4-FFF2-40B4-BE49-F238E27FC236}">
                <a16:creationId xmlns:a16="http://schemas.microsoft.com/office/drawing/2014/main" id="{7828EEFD-5D8F-8BD9-3A29-047464222866}"/>
              </a:ext>
            </a:extLst>
          </p:cNvPr>
          <p:cNvSpPr/>
          <p:nvPr/>
        </p:nvSpPr>
        <p:spPr>
          <a:xfrm>
            <a:off x="4834748" y="2174841"/>
            <a:ext cx="2368541" cy="2368541"/>
          </a:xfrm>
          <a:custGeom>
            <a:avLst/>
            <a:gdLst>
              <a:gd name="connsiteX0" fmla="*/ 0 w 2368541"/>
              <a:gd name="connsiteY0" fmla="*/ 1184271 h 2368541"/>
              <a:gd name="connsiteX1" fmla="*/ 1184271 w 2368541"/>
              <a:gd name="connsiteY1" fmla="*/ 0 h 2368541"/>
              <a:gd name="connsiteX2" fmla="*/ 2368542 w 2368541"/>
              <a:gd name="connsiteY2" fmla="*/ 1184271 h 2368541"/>
              <a:gd name="connsiteX3" fmla="*/ 1184271 w 2368541"/>
              <a:gd name="connsiteY3" fmla="*/ 2368542 h 2368541"/>
              <a:gd name="connsiteX4" fmla="*/ 0 w 2368541"/>
              <a:gd name="connsiteY4" fmla="*/ 1184271 h 236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541" h="2368541" fill="none" extrusionOk="0">
                <a:moveTo>
                  <a:pt x="0" y="1184271"/>
                </a:moveTo>
                <a:cubicBezTo>
                  <a:pt x="40365" y="535005"/>
                  <a:pt x="564265" y="-70073"/>
                  <a:pt x="1184271" y="0"/>
                </a:cubicBezTo>
                <a:cubicBezTo>
                  <a:pt x="1654569" y="-28140"/>
                  <a:pt x="2283288" y="610482"/>
                  <a:pt x="2368542" y="1184271"/>
                </a:cubicBezTo>
                <a:cubicBezTo>
                  <a:pt x="2360761" y="1764124"/>
                  <a:pt x="1763294" y="2472815"/>
                  <a:pt x="1184271" y="2368542"/>
                </a:cubicBezTo>
                <a:cubicBezTo>
                  <a:pt x="664945" y="2443969"/>
                  <a:pt x="102582" y="1862991"/>
                  <a:pt x="0" y="1184271"/>
                </a:cubicBezTo>
                <a:close/>
              </a:path>
              <a:path w="2368541" h="2368541" stroke="0" extrusionOk="0">
                <a:moveTo>
                  <a:pt x="0" y="1184271"/>
                </a:moveTo>
                <a:cubicBezTo>
                  <a:pt x="-15259" y="520804"/>
                  <a:pt x="486620" y="16362"/>
                  <a:pt x="1184271" y="0"/>
                </a:cubicBezTo>
                <a:cubicBezTo>
                  <a:pt x="1927644" y="18803"/>
                  <a:pt x="2230437" y="534607"/>
                  <a:pt x="2368542" y="1184271"/>
                </a:cubicBezTo>
                <a:cubicBezTo>
                  <a:pt x="2343804" y="1862484"/>
                  <a:pt x="1825167" y="2441273"/>
                  <a:pt x="1184271" y="2368542"/>
                </a:cubicBezTo>
                <a:cubicBezTo>
                  <a:pt x="434874" y="2316378"/>
                  <a:pt x="51723" y="1863040"/>
                  <a:pt x="0" y="118427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75000"/>
                </a:schemeClr>
              </a:gs>
              <a:gs pos="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0"/>
            <a:tileRect/>
          </a:gradFill>
          <a:ln w="6350">
            <a:solidFill>
              <a:schemeClr val="accent5"/>
            </a:solidFill>
            <a:miter/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7ACE24-C56B-B46D-B638-7B50BCEC13BC}"/>
              </a:ext>
            </a:extLst>
          </p:cNvPr>
          <p:cNvSpPr txBox="1"/>
          <p:nvPr/>
        </p:nvSpPr>
        <p:spPr>
          <a:xfrm>
            <a:off x="5002924" y="2999187"/>
            <a:ext cx="2165522" cy="646331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lt-LT" b="1" cap="all" dirty="0">
                <a:latin typeface="Arial" panose="020B0604020202020204" pitchFamily="34" charset="0"/>
                <a:cs typeface="Arial" panose="020B0604020202020204" pitchFamily="34" charset="0"/>
              </a:rPr>
              <a:t>Sudarykite darbų sąrašą:</a:t>
            </a:r>
            <a:endParaRPr lang="en-LT" b="1" cap="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C25CB34-4478-DC71-84AD-4E4F7174DCD5}"/>
              </a:ext>
            </a:extLst>
          </p:cNvPr>
          <p:cNvSpPr/>
          <p:nvPr/>
        </p:nvSpPr>
        <p:spPr>
          <a:xfrm>
            <a:off x="3977081" y="3555875"/>
            <a:ext cx="987507" cy="987507"/>
          </a:xfrm>
          <a:prstGeom prst="ellipse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DD7312D-D871-352E-6079-131ADC07CB54}"/>
              </a:ext>
            </a:extLst>
          </p:cNvPr>
          <p:cNvSpPr txBox="1"/>
          <p:nvPr/>
        </p:nvSpPr>
        <p:spPr>
          <a:xfrm>
            <a:off x="3742413" y="3738426"/>
            <a:ext cx="950976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 rtlCol="0">
            <a:spAutoFit/>
          </a:bodyPr>
          <a:lstStyle/>
          <a:p>
            <a:pPr marL="457200" algn="ctr">
              <a:spcBef>
                <a:spcPts val="500"/>
              </a:spcBef>
            </a:pPr>
            <a:r>
              <a:rPr lang="en-LT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3317488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4C1DD1-EF5C-AB50-3990-AFC2A39573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AA6DE5B-7ACD-F92C-68B5-A15324A72A9A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CasellaDiTesto 16">
            <a:extLst>
              <a:ext uri="{FF2B5EF4-FFF2-40B4-BE49-F238E27FC236}">
                <a16:creationId xmlns:a16="http://schemas.microsoft.com/office/drawing/2014/main" id="{9BD5C86C-6EAC-DB3F-551A-BFAEBA487E82}"/>
              </a:ext>
            </a:extLst>
          </p:cNvPr>
          <p:cNvSpPr txBox="1"/>
          <p:nvPr/>
        </p:nvSpPr>
        <p:spPr>
          <a:xfrm>
            <a:off x="5986986" y="166798"/>
            <a:ext cx="92395" cy="4708981"/>
          </a:xfrm>
          <a:prstGeom prst="rect">
            <a:avLst/>
          </a:prstGeom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0000" b="1" cap="all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endParaRPr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CasellaDiTesto 16">
            <a:extLst>
              <a:ext uri="{FF2B5EF4-FFF2-40B4-BE49-F238E27FC236}">
                <a16:creationId xmlns:a16="http://schemas.microsoft.com/office/drawing/2014/main" id="{4E05739F-1D50-2E3E-F653-094E5F5FDEB6}"/>
              </a:ext>
            </a:extLst>
          </p:cNvPr>
          <p:cNvSpPr txBox="1"/>
          <p:nvPr/>
        </p:nvSpPr>
        <p:spPr>
          <a:xfrm>
            <a:off x="3545687" y="637303"/>
            <a:ext cx="5079999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 algn="ctr"/>
            <a:r>
              <a:rPr lang="lt-LT" dirty="0">
                <a:solidFill>
                  <a:schemeClr val="bg1"/>
                </a:solidFill>
              </a:rPr>
              <a:t>Kas padeda sustabdyti atidėliojimą: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5" name="Circle">
            <a:extLst>
              <a:ext uri="{FF2B5EF4-FFF2-40B4-BE49-F238E27FC236}">
                <a16:creationId xmlns:a16="http://schemas.microsoft.com/office/drawing/2014/main" id="{B983B4F0-25E2-EE75-3F2D-3D12BBC7FF35}"/>
              </a:ext>
            </a:extLst>
          </p:cNvPr>
          <p:cNvSpPr/>
          <p:nvPr/>
        </p:nvSpPr>
        <p:spPr>
          <a:xfrm>
            <a:off x="4834748" y="2174841"/>
            <a:ext cx="2368541" cy="2368541"/>
          </a:xfrm>
          <a:custGeom>
            <a:avLst/>
            <a:gdLst>
              <a:gd name="connsiteX0" fmla="*/ 0 w 2368541"/>
              <a:gd name="connsiteY0" fmla="*/ 1184271 h 2368541"/>
              <a:gd name="connsiteX1" fmla="*/ 1184271 w 2368541"/>
              <a:gd name="connsiteY1" fmla="*/ 0 h 2368541"/>
              <a:gd name="connsiteX2" fmla="*/ 2368542 w 2368541"/>
              <a:gd name="connsiteY2" fmla="*/ 1184271 h 2368541"/>
              <a:gd name="connsiteX3" fmla="*/ 1184271 w 2368541"/>
              <a:gd name="connsiteY3" fmla="*/ 2368542 h 2368541"/>
              <a:gd name="connsiteX4" fmla="*/ 0 w 2368541"/>
              <a:gd name="connsiteY4" fmla="*/ 1184271 h 236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541" h="2368541" fill="none" extrusionOk="0">
                <a:moveTo>
                  <a:pt x="0" y="1184271"/>
                </a:moveTo>
                <a:cubicBezTo>
                  <a:pt x="40365" y="535005"/>
                  <a:pt x="564265" y="-70073"/>
                  <a:pt x="1184271" y="0"/>
                </a:cubicBezTo>
                <a:cubicBezTo>
                  <a:pt x="1654569" y="-28140"/>
                  <a:pt x="2283288" y="610482"/>
                  <a:pt x="2368542" y="1184271"/>
                </a:cubicBezTo>
                <a:cubicBezTo>
                  <a:pt x="2360761" y="1764124"/>
                  <a:pt x="1763294" y="2472815"/>
                  <a:pt x="1184271" y="2368542"/>
                </a:cubicBezTo>
                <a:cubicBezTo>
                  <a:pt x="664945" y="2443969"/>
                  <a:pt x="102582" y="1862991"/>
                  <a:pt x="0" y="1184271"/>
                </a:cubicBezTo>
                <a:close/>
              </a:path>
              <a:path w="2368541" h="2368541" stroke="0" extrusionOk="0">
                <a:moveTo>
                  <a:pt x="0" y="1184271"/>
                </a:moveTo>
                <a:cubicBezTo>
                  <a:pt x="-15259" y="520804"/>
                  <a:pt x="486620" y="16362"/>
                  <a:pt x="1184271" y="0"/>
                </a:cubicBezTo>
                <a:cubicBezTo>
                  <a:pt x="1927644" y="18803"/>
                  <a:pt x="2230437" y="534607"/>
                  <a:pt x="2368542" y="1184271"/>
                </a:cubicBezTo>
                <a:cubicBezTo>
                  <a:pt x="2343804" y="1862484"/>
                  <a:pt x="1825167" y="2441273"/>
                  <a:pt x="1184271" y="2368542"/>
                </a:cubicBezTo>
                <a:cubicBezTo>
                  <a:pt x="434874" y="2316378"/>
                  <a:pt x="51723" y="1863040"/>
                  <a:pt x="0" y="118427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75000"/>
                </a:schemeClr>
              </a:gs>
              <a:gs pos="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0"/>
            <a:tileRect/>
          </a:gradFill>
          <a:ln w="6350">
            <a:solidFill>
              <a:schemeClr val="accent5"/>
            </a:solidFill>
            <a:miter/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2975BC8-7CF3-D26D-75D5-D4836A4CE3AD}"/>
              </a:ext>
            </a:extLst>
          </p:cNvPr>
          <p:cNvSpPr/>
          <p:nvPr/>
        </p:nvSpPr>
        <p:spPr>
          <a:xfrm>
            <a:off x="3847240" y="2935246"/>
            <a:ext cx="987507" cy="987507"/>
          </a:xfrm>
          <a:prstGeom prst="ellipse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A94557-7990-4278-E4B5-A97219AC573D}"/>
              </a:ext>
            </a:extLst>
          </p:cNvPr>
          <p:cNvSpPr txBox="1"/>
          <p:nvPr/>
        </p:nvSpPr>
        <p:spPr>
          <a:xfrm>
            <a:off x="3612572" y="3117797"/>
            <a:ext cx="950976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 rtlCol="0">
            <a:spAutoFit/>
          </a:bodyPr>
          <a:lstStyle/>
          <a:p>
            <a:pPr marL="457200" algn="ctr">
              <a:spcBef>
                <a:spcPts val="500"/>
              </a:spcBef>
            </a:pPr>
            <a:r>
              <a:rPr lang="en-LT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35E67B-D776-20F5-FD34-FB7F0B93080C}"/>
              </a:ext>
            </a:extLst>
          </p:cNvPr>
          <p:cNvSpPr txBox="1"/>
          <p:nvPr/>
        </p:nvSpPr>
        <p:spPr>
          <a:xfrm>
            <a:off x="4936257" y="2999187"/>
            <a:ext cx="2165522" cy="646331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b="1" cap="all" dirty="0" err="1">
                <a:latin typeface="Arial" panose="020B0604020202020204" pitchFamily="34" charset="0"/>
                <a:cs typeface="Arial" panose="020B0604020202020204" pitchFamily="34" charset="0"/>
              </a:rPr>
              <a:t>Ženkite</a:t>
            </a:r>
            <a:r>
              <a:rPr lang="en-GB" b="1" cap="all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cap="all" dirty="0" err="1">
                <a:latin typeface="Arial" panose="020B0604020202020204" pitchFamily="34" charset="0"/>
                <a:cs typeface="Arial" panose="020B0604020202020204" pitchFamily="34" charset="0"/>
              </a:rPr>
              <a:t>mažus</a:t>
            </a:r>
            <a:r>
              <a:rPr lang="en-GB" b="1" cap="all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cap="all" dirty="0" err="1">
                <a:latin typeface="Arial" panose="020B0604020202020204" pitchFamily="34" charset="0"/>
                <a:cs typeface="Arial" panose="020B0604020202020204" pitchFamily="34" charset="0"/>
              </a:rPr>
              <a:t>žingsnelius</a:t>
            </a:r>
            <a:r>
              <a:rPr lang="en-GB" b="1" cap="all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LT" b="1" cap="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21802E-DBDC-FE98-9988-30FC312B8659}"/>
              </a:ext>
            </a:extLst>
          </p:cNvPr>
          <p:cNvSpPr txBox="1"/>
          <p:nvPr/>
        </p:nvSpPr>
        <p:spPr>
          <a:xfrm>
            <a:off x="3047984" y="4829548"/>
            <a:ext cx="6122772" cy="627864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marL="198881" indent="-198881" algn="ctr" defTabSz="795527">
              <a:spcBef>
                <a:spcPts val="800"/>
              </a:spcBef>
              <a:defRPr sz="1740" b="1"/>
            </a:pPr>
            <a: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  <a:t>kad užduotys neatrodytų tokios sunkios, suskirstykite sąrašo punktus į mažesnius, lengvai įgyvendinamus žingsnius.</a:t>
            </a:r>
          </a:p>
        </p:txBody>
      </p:sp>
    </p:spTree>
    <p:extLst>
      <p:ext uri="{BB962C8B-B14F-4D97-AF65-F5344CB8AC3E}">
        <p14:creationId xmlns:p14="http://schemas.microsoft.com/office/powerpoint/2010/main" val="729074376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414E9-5223-FFAF-5B77-E90DBD2247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FC4B39E-3CB5-AD5C-3495-B0FB924747B5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CasellaDiTesto 16">
            <a:extLst>
              <a:ext uri="{FF2B5EF4-FFF2-40B4-BE49-F238E27FC236}">
                <a16:creationId xmlns:a16="http://schemas.microsoft.com/office/drawing/2014/main" id="{23547796-03B7-DC67-7EC4-E02EBD405E13}"/>
              </a:ext>
            </a:extLst>
          </p:cNvPr>
          <p:cNvSpPr txBox="1"/>
          <p:nvPr/>
        </p:nvSpPr>
        <p:spPr>
          <a:xfrm>
            <a:off x="5986986" y="166798"/>
            <a:ext cx="92395" cy="4708981"/>
          </a:xfrm>
          <a:prstGeom prst="rect">
            <a:avLst/>
          </a:prstGeom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0000" b="1" cap="all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endParaRPr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CasellaDiTesto 16">
            <a:extLst>
              <a:ext uri="{FF2B5EF4-FFF2-40B4-BE49-F238E27FC236}">
                <a16:creationId xmlns:a16="http://schemas.microsoft.com/office/drawing/2014/main" id="{1FF1D8FD-7718-9549-BA0D-1C294589A020}"/>
              </a:ext>
            </a:extLst>
          </p:cNvPr>
          <p:cNvSpPr txBox="1"/>
          <p:nvPr/>
        </p:nvSpPr>
        <p:spPr>
          <a:xfrm>
            <a:off x="3545687" y="637303"/>
            <a:ext cx="5079999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 algn="ctr"/>
            <a:r>
              <a:rPr lang="lt-LT" dirty="0">
                <a:solidFill>
                  <a:schemeClr val="bg1"/>
                </a:solidFill>
              </a:rPr>
              <a:t>Kas padeda sustabdyti atidėliojimą: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5" name="Circle">
            <a:extLst>
              <a:ext uri="{FF2B5EF4-FFF2-40B4-BE49-F238E27FC236}">
                <a16:creationId xmlns:a16="http://schemas.microsoft.com/office/drawing/2014/main" id="{FAE18CE9-5826-C1B4-5072-71E4508B0827}"/>
              </a:ext>
            </a:extLst>
          </p:cNvPr>
          <p:cNvSpPr/>
          <p:nvPr/>
        </p:nvSpPr>
        <p:spPr>
          <a:xfrm>
            <a:off x="4834748" y="2174841"/>
            <a:ext cx="2368541" cy="2368541"/>
          </a:xfrm>
          <a:custGeom>
            <a:avLst/>
            <a:gdLst>
              <a:gd name="connsiteX0" fmla="*/ 0 w 2368541"/>
              <a:gd name="connsiteY0" fmla="*/ 1184271 h 2368541"/>
              <a:gd name="connsiteX1" fmla="*/ 1184271 w 2368541"/>
              <a:gd name="connsiteY1" fmla="*/ 0 h 2368541"/>
              <a:gd name="connsiteX2" fmla="*/ 2368542 w 2368541"/>
              <a:gd name="connsiteY2" fmla="*/ 1184271 h 2368541"/>
              <a:gd name="connsiteX3" fmla="*/ 1184271 w 2368541"/>
              <a:gd name="connsiteY3" fmla="*/ 2368542 h 2368541"/>
              <a:gd name="connsiteX4" fmla="*/ 0 w 2368541"/>
              <a:gd name="connsiteY4" fmla="*/ 1184271 h 236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541" h="2368541" fill="none" extrusionOk="0">
                <a:moveTo>
                  <a:pt x="0" y="1184271"/>
                </a:moveTo>
                <a:cubicBezTo>
                  <a:pt x="40365" y="535005"/>
                  <a:pt x="564265" y="-70073"/>
                  <a:pt x="1184271" y="0"/>
                </a:cubicBezTo>
                <a:cubicBezTo>
                  <a:pt x="1654569" y="-28140"/>
                  <a:pt x="2283288" y="610482"/>
                  <a:pt x="2368542" y="1184271"/>
                </a:cubicBezTo>
                <a:cubicBezTo>
                  <a:pt x="2360761" y="1764124"/>
                  <a:pt x="1763294" y="2472815"/>
                  <a:pt x="1184271" y="2368542"/>
                </a:cubicBezTo>
                <a:cubicBezTo>
                  <a:pt x="664945" y="2443969"/>
                  <a:pt x="102582" y="1862991"/>
                  <a:pt x="0" y="1184271"/>
                </a:cubicBezTo>
                <a:close/>
              </a:path>
              <a:path w="2368541" h="2368541" stroke="0" extrusionOk="0">
                <a:moveTo>
                  <a:pt x="0" y="1184271"/>
                </a:moveTo>
                <a:cubicBezTo>
                  <a:pt x="-15259" y="520804"/>
                  <a:pt x="486620" y="16362"/>
                  <a:pt x="1184271" y="0"/>
                </a:cubicBezTo>
                <a:cubicBezTo>
                  <a:pt x="1927644" y="18803"/>
                  <a:pt x="2230437" y="534607"/>
                  <a:pt x="2368542" y="1184271"/>
                </a:cubicBezTo>
                <a:cubicBezTo>
                  <a:pt x="2343804" y="1862484"/>
                  <a:pt x="1825167" y="2441273"/>
                  <a:pt x="1184271" y="2368542"/>
                </a:cubicBezTo>
                <a:cubicBezTo>
                  <a:pt x="434874" y="2316378"/>
                  <a:pt x="51723" y="1863040"/>
                  <a:pt x="0" y="118427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75000"/>
                </a:schemeClr>
              </a:gs>
              <a:gs pos="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0"/>
            <a:tileRect/>
          </a:gradFill>
          <a:ln w="6350">
            <a:solidFill>
              <a:schemeClr val="accent5"/>
            </a:solidFill>
            <a:miter/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4D34EF8-E959-5ABA-6A78-7C2D2BA7D0D6}"/>
              </a:ext>
            </a:extLst>
          </p:cNvPr>
          <p:cNvSpPr/>
          <p:nvPr/>
        </p:nvSpPr>
        <p:spPr>
          <a:xfrm>
            <a:off x="3910414" y="2101323"/>
            <a:ext cx="987507" cy="987507"/>
          </a:xfrm>
          <a:prstGeom prst="ellipse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D43292B-C0A4-F66B-BC81-951F033C3DE1}"/>
              </a:ext>
            </a:extLst>
          </p:cNvPr>
          <p:cNvSpPr txBox="1"/>
          <p:nvPr/>
        </p:nvSpPr>
        <p:spPr>
          <a:xfrm>
            <a:off x="3675746" y="2283874"/>
            <a:ext cx="950976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 rtlCol="0">
            <a:spAutoFit/>
          </a:bodyPr>
          <a:lstStyle/>
          <a:p>
            <a:pPr marL="457200" algn="ctr">
              <a:spcBef>
                <a:spcPts val="500"/>
              </a:spcBef>
            </a:pPr>
            <a:r>
              <a:rPr lang="en-LT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CC5BC4-7CD1-0445-46BD-D75085B9A141}"/>
              </a:ext>
            </a:extLst>
          </p:cNvPr>
          <p:cNvSpPr txBox="1"/>
          <p:nvPr/>
        </p:nvSpPr>
        <p:spPr>
          <a:xfrm>
            <a:off x="2499360" y="4829548"/>
            <a:ext cx="7022592" cy="89563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marL="198881" indent="-198881" algn="ctr" defTabSz="795527">
              <a:spcBef>
                <a:spcPts val="800"/>
              </a:spcBef>
              <a:defRPr sz="1740" b="1"/>
            </a:pPr>
            <a: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  <a:t>atkreipkite dėmesį į bet kokias mintis apie atidėliojimą, pasistenkite šiam norui atsispirti. Jei pradedate galvoti apie atidėliojimą, prisiverskite skirti kelias minutes užduočiai atlikti.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CC8AB3-B426-2085-4CA9-3E7CEEF81641}"/>
              </a:ext>
            </a:extLst>
          </p:cNvPr>
          <p:cNvSpPr txBox="1"/>
          <p:nvPr/>
        </p:nvSpPr>
        <p:spPr>
          <a:xfrm>
            <a:off x="4927895" y="2897446"/>
            <a:ext cx="2165522" cy="92333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lt-LT" b="1" cap="all" dirty="0">
                <a:latin typeface="Arial" panose="020B0604020202020204" pitchFamily="34" charset="0"/>
                <a:cs typeface="Arial" panose="020B0604020202020204" pitchFamily="34" charset="0"/>
              </a:rPr>
              <a:t>Atpažinkite įspėjamuosius ženklus:</a:t>
            </a:r>
            <a:endParaRPr lang="en-LT" b="1" cap="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57894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0CE1C-B21D-BE99-28A2-A72935D63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5F66701-FB6E-F1AB-C89F-7344F85FD188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CasellaDiTesto 16">
            <a:extLst>
              <a:ext uri="{FF2B5EF4-FFF2-40B4-BE49-F238E27FC236}">
                <a16:creationId xmlns:a16="http://schemas.microsoft.com/office/drawing/2014/main" id="{952DB50C-0C9A-9A54-B3BC-0A426724492F}"/>
              </a:ext>
            </a:extLst>
          </p:cNvPr>
          <p:cNvSpPr txBox="1"/>
          <p:nvPr/>
        </p:nvSpPr>
        <p:spPr>
          <a:xfrm>
            <a:off x="5986986" y="166798"/>
            <a:ext cx="92395" cy="4708981"/>
          </a:xfrm>
          <a:prstGeom prst="rect">
            <a:avLst/>
          </a:prstGeom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0000" b="1" cap="all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endParaRPr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CasellaDiTesto 16">
            <a:extLst>
              <a:ext uri="{FF2B5EF4-FFF2-40B4-BE49-F238E27FC236}">
                <a16:creationId xmlns:a16="http://schemas.microsoft.com/office/drawing/2014/main" id="{0C1994E8-EBEC-EE39-F8F0-8241C25EF2DE}"/>
              </a:ext>
            </a:extLst>
          </p:cNvPr>
          <p:cNvSpPr txBox="1"/>
          <p:nvPr/>
        </p:nvSpPr>
        <p:spPr>
          <a:xfrm>
            <a:off x="3545687" y="637303"/>
            <a:ext cx="5079999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 algn="ctr"/>
            <a:r>
              <a:rPr lang="lt-LT" dirty="0">
                <a:solidFill>
                  <a:schemeClr val="bg1"/>
                </a:solidFill>
              </a:rPr>
              <a:t>Kas padeda sustabdyti atidėliojimą: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5" name="Circle">
            <a:extLst>
              <a:ext uri="{FF2B5EF4-FFF2-40B4-BE49-F238E27FC236}">
                <a16:creationId xmlns:a16="http://schemas.microsoft.com/office/drawing/2014/main" id="{DB505BDF-C179-D4B2-2BBD-C681D0DCB06E}"/>
              </a:ext>
            </a:extLst>
          </p:cNvPr>
          <p:cNvSpPr/>
          <p:nvPr/>
        </p:nvSpPr>
        <p:spPr>
          <a:xfrm>
            <a:off x="4834748" y="2174841"/>
            <a:ext cx="2368541" cy="2368541"/>
          </a:xfrm>
          <a:custGeom>
            <a:avLst/>
            <a:gdLst>
              <a:gd name="connsiteX0" fmla="*/ 0 w 2368541"/>
              <a:gd name="connsiteY0" fmla="*/ 1184271 h 2368541"/>
              <a:gd name="connsiteX1" fmla="*/ 1184271 w 2368541"/>
              <a:gd name="connsiteY1" fmla="*/ 0 h 2368541"/>
              <a:gd name="connsiteX2" fmla="*/ 2368542 w 2368541"/>
              <a:gd name="connsiteY2" fmla="*/ 1184271 h 2368541"/>
              <a:gd name="connsiteX3" fmla="*/ 1184271 w 2368541"/>
              <a:gd name="connsiteY3" fmla="*/ 2368542 h 2368541"/>
              <a:gd name="connsiteX4" fmla="*/ 0 w 2368541"/>
              <a:gd name="connsiteY4" fmla="*/ 1184271 h 236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541" h="2368541" fill="none" extrusionOk="0">
                <a:moveTo>
                  <a:pt x="0" y="1184271"/>
                </a:moveTo>
                <a:cubicBezTo>
                  <a:pt x="40365" y="535005"/>
                  <a:pt x="564265" y="-70073"/>
                  <a:pt x="1184271" y="0"/>
                </a:cubicBezTo>
                <a:cubicBezTo>
                  <a:pt x="1654569" y="-28140"/>
                  <a:pt x="2283288" y="610482"/>
                  <a:pt x="2368542" y="1184271"/>
                </a:cubicBezTo>
                <a:cubicBezTo>
                  <a:pt x="2360761" y="1764124"/>
                  <a:pt x="1763294" y="2472815"/>
                  <a:pt x="1184271" y="2368542"/>
                </a:cubicBezTo>
                <a:cubicBezTo>
                  <a:pt x="664945" y="2443969"/>
                  <a:pt x="102582" y="1862991"/>
                  <a:pt x="0" y="1184271"/>
                </a:cubicBezTo>
                <a:close/>
              </a:path>
              <a:path w="2368541" h="2368541" stroke="0" extrusionOk="0">
                <a:moveTo>
                  <a:pt x="0" y="1184271"/>
                </a:moveTo>
                <a:cubicBezTo>
                  <a:pt x="-15259" y="520804"/>
                  <a:pt x="486620" y="16362"/>
                  <a:pt x="1184271" y="0"/>
                </a:cubicBezTo>
                <a:cubicBezTo>
                  <a:pt x="1927644" y="18803"/>
                  <a:pt x="2230437" y="534607"/>
                  <a:pt x="2368542" y="1184271"/>
                </a:cubicBezTo>
                <a:cubicBezTo>
                  <a:pt x="2343804" y="1862484"/>
                  <a:pt x="1825167" y="2441273"/>
                  <a:pt x="1184271" y="2368542"/>
                </a:cubicBezTo>
                <a:cubicBezTo>
                  <a:pt x="434874" y="2316378"/>
                  <a:pt x="51723" y="1863040"/>
                  <a:pt x="0" y="118427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75000"/>
                </a:schemeClr>
              </a:gs>
              <a:gs pos="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0"/>
            <a:tileRect/>
          </a:gradFill>
          <a:ln w="6350">
            <a:solidFill>
              <a:schemeClr val="accent5"/>
            </a:solidFill>
            <a:miter/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4B3F074-91C2-5023-EF0D-E09B262D4AC8}"/>
              </a:ext>
            </a:extLst>
          </p:cNvPr>
          <p:cNvSpPr/>
          <p:nvPr/>
        </p:nvSpPr>
        <p:spPr>
          <a:xfrm>
            <a:off x="7052646" y="2101323"/>
            <a:ext cx="987507" cy="987507"/>
          </a:xfrm>
          <a:prstGeom prst="ellipse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195D57-BD54-6480-5620-39A2E2A3D14F}"/>
              </a:ext>
            </a:extLst>
          </p:cNvPr>
          <p:cNvSpPr txBox="1"/>
          <p:nvPr/>
        </p:nvSpPr>
        <p:spPr>
          <a:xfrm>
            <a:off x="6817978" y="2283874"/>
            <a:ext cx="950976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 rtlCol="0">
            <a:spAutoFit/>
          </a:bodyPr>
          <a:lstStyle/>
          <a:p>
            <a:pPr marL="457200" algn="ctr">
              <a:spcBef>
                <a:spcPts val="500"/>
              </a:spcBef>
            </a:pPr>
            <a:r>
              <a:rPr lang="en-LT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38C92D-0D2F-2CC9-CA18-5BF301702F68}"/>
              </a:ext>
            </a:extLst>
          </p:cNvPr>
          <p:cNvSpPr txBox="1"/>
          <p:nvPr/>
        </p:nvSpPr>
        <p:spPr>
          <a:xfrm>
            <a:off x="2499360" y="4829548"/>
            <a:ext cx="7022592" cy="89563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marL="198881" indent="-198881" algn="ctr" defTabSz="795527">
              <a:spcBef>
                <a:spcPts val="800"/>
              </a:spcBef>
              <a:defRPr sz="1740" b="1"/>
            </a:pPr>
            <a: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  <a:t>paklauskite savęs, kas labiausiai blaško jūsų dėmesį: „Instagram”, „Facebook” atnaujinimai ar vietinės naujienos? </a:t>
            </a:r>
            <a:b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t-LT" b="0" dirty="0">
                <a:latin typeface="Arial" panose="020B0604020202020204" pitchFamily="34" charset="0"/>
                <a:cs typeface="Arial" panose="020B0604020202020204" pitchFamily="34" charset="0"/>
              </a:rPr>
              <a:t>Išjunkite šiuos dėmesio blaškymo šaltinius.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41FC64-F81F-D133-7ADA-899B23FB3B4F}"/>
              </a:ext>
            </a:extLst>
          </p:cNvPr>
          <p:cNvSpPr txBox="1"/>
          <p:nvPr/>
        </p:nvSpPr>
        <p:spPr>
          <a:xfrm>
            <a:off x="5002924" y="2999187"/>
            <a:ext cx="2165522" cy="646331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b="1" cap="all" dirty="0" err="1">
                <a:latin typeface="Arial" panose="020B0604020202020204" pitchFamily="34" charset="0"/>
                <a:cs typeface="Arial" panose="020B0604020202020204" pitchFamily="34" charset="0"/>
              </a:rPr>
              <a:t>Pašalinkite</a:t>
            </a:r>
            <a:r>
              <a:rPr lang="en-GB" b="1" cap="all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cap="all" dirty="0" err="1">
                <a:latin typeface="Arial" panose="020B0604020202020204" pitchFamily="34" charset="0"/>
                <a:cs typeface="Arial" panose="020B0604020202020204" pitchFamily="34" charset="0"/>
              </a:rPr>
              <a:t>išsiblaškymą</a:t>
            </a:r>
            <a:r>
              <a:rPr lang="en-GB" b="1" cap="all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LT" b="1" cap="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31309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i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0">
              <a:schemeClr val="accent5">
                <a:lumMod val="40000"/>
                <a:lumOff val="60000"/>
              </a:schemeClr>
            </a:gs>
            <a:gs pos="51000">
              <a:schemeClr val="accent1">
                <a:lumMod val="61459"/>
                <a:lumOff val="38541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>
          <a:noFill/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ln w="12700">
          <a:miter lim="400000"/>
        </a:ln>
        <a:extLst>
          <a:ext uri="{C572A759-6A51-4108-AA02-DFA0A04FC94B}">
            <ma14:wrappingTextBoxFlag xmlns:r="http://schemas.openxmlformats.org/officeDocument/2006/relationships" xmlns:p="http://schemas.openxmlformats.org/presentationml/2006/main" xmlns:ma14="http://schemas.microsoft.com/office/mac/drawingml/2011/main" xmlns:a14="http://schemas.microsoft.com/office/drawing/2010/main" xmlns:m="http://schemas.openxmlformats.org/officeDocument/2006/math" xmlns="" val="1"/>
          </a:ext>
        </a:extLst>
      </a:spPr>
      <a:bodyPr wrap="square" lIns="45719" rIns="45719">
        <a:spAutoFit/>
      </a:bodyPr>
      <a:lstStyle>
        <a:defPPr marL="800100" indent="-342900" algn="l">
          <a:spcBef>
            <a:spcPts val="500"/>
          </a:spcBef>
          <a:buFont typeface="Arial" panose="020B0604020202020204" pitchFamily="34" charset="0"/>
          <a:buChar char="•"/>
          <a:defRPr sz="2400" dirty="0" err="1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9-tokams _ STRESP" id="{52EEB613-D942-EA45-90DC-B83A134E2F04}" vid="{09BC4248-4E02-EF42-8673-1E2D6F03402B}"/>
    </a:ext>
  </a:extLst>
</a:theme>
</file>

<file path=ppt/theme/theme2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i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878040C7C36E4AAA98E082F1ABC0D0" ma:contentTypeVersion="14" ma:contentTypeDescription="Create a new document." ma:contentTypeScope="" ma:versionID="ddadaa5cf074fd450588ad23c7bdb7dc">
  <xsd:schema xmlns:xsd="http://www.w3.org/2001/XMLSchema" xmlns:xs="http://www.w3.org/2001/XMLSchema" xmlns:p="http://schemas.microsoft.com/office/2006/metadata/properties" xmlns:ns2="648cc1b7-76b3-4b8c-a2b4-790c2aaedb88" xmlns:ns3="4c6cd78a-3c25-4275-8b70-82efd19aeb85" targetNamespace="http://schemas.microsoft.com/office/2006/metadata/properties" ma:root="true" ma:fieldsID="fc8fca533e6cc32346dbb0ae9518f222" ns2:_="" ns3:_="">
    <xsd:import namespace="648cc1b7-76b3-4b8c-a2b4-790c2aaedb88"/>
    <xsd:import namespace="4c6cd78a-3c25-4275-8b70-82efd19aeb8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cc1b7-76b3-4b8c-a2b4-790c2aaedb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dee11391-bdff-4962-ac8c-5d8544a2ed3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6cd78a-3c25-4275-8b70-82efd19aeb8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15c15d30-6e35-4336-96da-e8b3c32f50c3}" ma:internalName="TaxCatchAll" ma:showField="CatchAllData" ma:web="4c6cd78a-3c25-4275-8b70-82efd19aeb8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48cc1b7-76b3-4b8c-a2b4-790c2aaedb88">
      <Terms xmlns="http://schemas.microsoft.com/office/infopath/2007/PartnerControls"/>
    </lcf76f155ced4ddcb4097134ff3c332f>
    <TaxCatchAll xmlns="4c6cd78a-3c25-4275-8b70-82efd19aeb85" xsi:nil="true"/>
  </documentManagement>
</p:properties>
</file>

<file path=customXml/itemProps1.xml><?xml version="1.0" encoding="utf-8"?>
<ds:datastoreItem xmlns:ds="http://schemas.openxmlformats.org/officeDocument/2006/customXml" ds:itemID="{41EB4218-E0E4-40BC-BB81-038EB3E49157}"/>
</file>

<file path=customXml/itemProps2.xml><?xml version="1.0" encoding="utf-8"?>
<ds:datastoreItem xmlns:ds="http://schemas.openxmlformats.org/officeDocument/2006/customXml" ds:itemID="{059D5EAA-E630-4431-B1C9-0723B5730D7C}"/>
</file>

<file path=customXml/itemProps3.xml><?xml version="1.0" encoding="utf-8"?>
<ds:datastoreItem xmlns:ds="http://schemas.openxmlformats.org/officeDocument/2006/customXml" ds:itemID="{D2BDE4A2-71DE-4F6F-93F4-C169C8FE596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511</Words>
  <Application>Microsoft Office PowerPoint</Application>
  <PresentationFormat>Widescreen</PresentationFormat>
  <Paragraphs>63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Arial Narrow</vt:lpstr>
      <vt:lpstr>Calibri</vt:lpstr>
      <vt:lpstr>Crimson Roman</vt:lpstr>
      <vt:lpstr>Crimson Text</vt:lpstr>
      <vt:lpstr>Tema di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Ieva Dulinskaite</cp:lastModifiedBy>
  <cp:revision>18</cp:revision>
  <dcterms:modified xsi:type="dcterms:W3CDTF">2024-12-13T12:08:45Z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0x01010000878040C7C36E4AAA98E082F1ABC0D0</vt:lpwstr>
  </property>
</Properties>
</file>